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02" r:id="rId1"/>
  </p:sldMasterIdLst>
  <p:notesMasterIdLst>
    <p:notesMasterId r:id="rId26"/>
  </p:notesMasterIdLst>
  <p:handoutMasterIdLst>
    <p:handoutMasterId r:id="rId27"/>
  </p:handoutMasterIdLst>
  <p:sldIdLst>
    <p:sldId id="466" r:id="rId2"/>
    <p:sldId id="474" r:id="rId3"/>
    <p:sldId id="478" r:id="rId4"/>
    <p:sldId id="476" r:id="rId5"/>
    <p:sldId id="477" r:id="rId6"/>
    <p:sldId id="479" r:id="rId7"/>
    <p:sldId id="463" r:id="rId8"/>
    <p:sldId id="480" r:id="rId9"/>
    <p:sldId id="481" r:id="rId10"/>
    <p:sldId id="464" r:id="rId11"/>
    <p:sldId id="465" r:id="rId12"/>
    <p:sldId id="414" r:id="rId13"/>
    <p:sldId id="423" r:id="rId14"/>
    <p:sldId id="424" r:id="rId15"/>
    <p:sldId id="425" r:id="rId16"/>
    <p:sldId id="426" r:id="rId17"/>
    <p:sldId id="428" r:id="rId18"/>
    <p:sldId id="415" r:id="rId19"/>
    <p:sldId id="429" r:id="rId20"/>
    <p:sldId id="430" r:id="rId21"/>
    <p:sldId id="431" r:id="rId22"/>
    <p:sldId id="432" r:id="rId23"/>
    <p:sldId id="433" r:id="rId24"/>
    <p:sldId id="434" r:id="rId25"/>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5979"/>
    <a:srgbClr val="0099CC"/>
    <a:srgbClr val="FFCC99"/>
    <a:srgbClr val="FF9933"/>
    <a:srgbClr val="FF5050"/>
    <a:srgbClr val="F2DDC2"/>
    <a:srgbClr val="008000"/>
    <a:srgbClr val="0066FF"/>
    <a:srgbClr val="FFFF00"/>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27F97BB-C833-4FB7-BDE5-3F7075034690}" styleName="Estilo temático 2 - Énfasis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93D81CF-94F2-401A-BA57-92F5A7B2D0C5}" styleName="Estilo me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799B23B-EC83-4686-B30A-512413B5E67A}" styleName="Estilo claro 3 - Acento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D7AC3CCA-C797-4891-BE02-D94E43425B78}" styleName="Estilo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Estilo claro 1 - Acento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16DA210-FB5B-4158-B5E0-FEB733F419BA}" styleName="Estilo claro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71" autoAdjust="0"/>
    <p:restoredTop sz="94532" autoAdjust="0"/>
  </p:normalViewPr>
  <p:slideViewPr>
    <p:cSldViewPr>
      <p:cViewPr varScale="1">
        <p:scale>
          <a:sx n="104" d="100"/>
          <a:sy n="104" d="100"/>
        </p:scale>
        <p:origin x="1518" y="114"/>
      </p:cViewPr>
      <p:guideLst>
        <p:guide orient="horz" pos="2160"/>
        <p:guide pos="31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88B669-8609-4E36-A335-FF10A6E24E20}" type="doc">
      <dgm:prSet loTypeId="urn:microsoft.com/office/officeart/2005/8/layout/hList1" loCatId="list" qsTypeId="urn:microsoft.com/office/officeart/2005/8/quickstyle/simple1" qsCatId="simple" csTypeId="urn:microsoft.com/office/officeart/2005/8/colors/accent2_5" csCatId="accent2" phldr="1"/>
      <dgm:spPr/>
      <dgm:t>
        <a:bodyPr/>
        <a:lstStyle/>
        <a:p>
          <a:endParaRPr lang="es-ES"/>
        </a:p>
      </dgm:t>
    </dgm:pt>
    <dgm:pt modelId="{0C78475A-DE74-413E-B793-E1BD27F87205}">
      <dgm:prSet phldrT="[Texto]"/>
      <dgm:spPr/>
      <dgm:t>
        <a:bodyPr/>
        <a:lstStyle/>
        <a:p>
          <a:r>
            <a:rPr lang="es-CO" b="1" i="0" dirty="0"/>
            <a:t>En 1970, John </a:t>
          </a:r>
          <a:r>
            <a:rPr lang="es-CO" b="1" i="0" dirty="0" err="1"/>
            <a:t>Shoch</a:t>
          </a:r>
          <a:r>
            <a:rPr lang="es-CO" b="1" i="0" dirty="0"/>
            <a:t> y Jon </a:t>
          </a:r>
          <a:r>
            <a:rPr lang="es-CO" b="1" i="0" dirty="0" err="1"/>
            <a:t>Hupp</a:t>
          </a:r>
          <a:r>
            <a:rPr lang="es-CO" b="1" i="0" dirty="0"/>
            <a:t> elaboraron programas autorreplicables</a:t>
          </a:r>
          <a:endParaRPr lang="es-ES" dirty="0"/>
        </a:p>
      </dgm:t>
    </dgm:pt>
    <dgm:pt modelId="{1EF11658-E127-4371-9DD0-ADBB7B0C3ECA}" type="parTrans" cxnId="{1DBE1FFD-1603-440E-992D-A5B6B7E5967F}">
      <dgm:prSet/>
      <dgm:spPr/>
      <dgm:t>
        <a:bodyPr/>
        <a:lstStyle/>
        <a:p>
          <a:endParaRPr lang="es-ES"/>
        </a:p>
      </dgm:t>
    </dgm:pt>
    <dgm:pt modelId="{B2E290BD-10C2-4E2D-B209-76E6B939282F}" type="sibTrans" cxnId="{1DBE1FFD-1603-440E-992D-A5B6B7E5967F}">
      <dgm:prSet/>
      <dgm:spPr/>
      <dgm:t>
        <a:bodyPr/>
        <a:lstStyle/>
        <a:p>
          <a:endParaRPr lang="es-ES"/>
        </a:p>
      </dgm:t>
    </dgm:pt>
    <dgm:pt modelId="{27B25B31-7A86-4235-BF71-DE02D90B3E52}">
      <dgm:prSet phldrT="[Texto]"/>
      <dgm:spPr/>
      <dgm:t>
        <a:bodyPr/>
        <a:lstStyle/>
        <a:p>
          <a:r>
            <a:rPr lang="es-CO" b="0" i="0" dirty="0"/>
            <a:t>Estos programas </a:t>
          </a:r>
          <a:r>
            <a:rPr lang="es-CO" b="0" i="0" dirty="0" err="1"/>
            <a:t>servian</a:t>
          </a:r>
          <a:r>
            <a:rPr lang="es-CO" b="0" i="0" dirty="0"/>
            <a:t> para controlar la salud de las redes informáticas. Días después de su lanzamiento el programa se propago en todas las máquinas y sus múltiples (miles) copias de sí mismo colapsaron la red.</a:t>
          </a:r>
          <a:endParaRPr lang="es-ES" dirty="0"/>
        </a:p>
      </dgm:t>
    </dgm:pt>
    <dgm:pt modelId="{D7109426-D51D-4F2B-A376-190787F7B27C}" type="parTrans" cxnId="{9C8DD766-369A-417F-81C8-F2641093D253}">
      <dgm:prSet/>
      <dgm:spPr/>
      <dgm:t>
        <a:bodyPr/>
        <a:lstStyle/>
        <a:p>
          <a:endParaRPr lang="es-ES"/>
        </a:p>
      </dgm:t>
    </dgm:pt>
    <dgm:pt modelId="{DD7ABB1E-930F-4EE7-A0D5-69A7F0A53245}" type="sibTrans" cxnId="{9C8DD766-369A-417F-81C8-F2641093D253}">
      <dgm:prSet/>
      <dgm:spPr/>
      <dgm:t>
        <a:bodyPr/>
        <a:lstStyle/>
        <a:p>
          <a:endParaRPr lang="es-ES"/>
        </a:p>
      </dgm:t>
    </dgm:pt>
    <dgm:pt modelId="{7B4861B7-3497-401D-B4CD-C6DECE30381D}">
      <dgm:prSet phldrT="[Texto]"/>
      <dgm:spPr/>
      <dgm:t>
        <a:bodyPr/>
        <a:lstStyle/>
        <a:p>
          <a:r>
            <a:rPr lang="es-CO" b="1" i="0" dirty="0"/>
            <a:t>En 1972 el primer virus atacó a una maquina IBM serie 360</a:t>
          </a:r>
          <a:endParaRPr lang="es-ES" dirty="0"/>
        </a:p>
      </dgm:t>
    </dgm:pt>
    <dgm:pt modelId="{36B4718B-DD1F-467F-9CCC-2A0D7E99093F}" type="parTrans" cxnId="{C0A145F7-B286-4C58-8E0A-27283C3F2EC5}">
      <dgm:prSet/>
      <dgm:spPr/>
      <dgm:t>
        <a:bodyPr/>
        <a:lstStyle/>
        <a:p>
          <a:endParaRPr lang="es-ES"/>
        </a:p>
      </dgm:t>
    </dgm:pt>
    <dgm:pt modelId="{79F7C178-37B8-48F4-A09A-FD345189D14C}" type="sibTrans" cxnId="{C0A145F7-B286-4C58-8E0A-27283C3F2EC5}">
      <dgm:prSet/>
      <dgm:spPr/>
      <dgm:t>
        <a:bodyPr/>
        <a:lstStyle/>
        <a:p>
          <a:endParaRPr lang="es-ES"/>
        </a:p>
      </dgm:t>
    </dgm:pt>
    <dgm:pt modelId="{C5DFAFD0-4182-4272-A05A-D24457A08A31}">
      <dgm:prSet phldrT="[Texto]"/>
      <dgm:spPr/>
      <dgm:t>
        <a:bodyPr/>
        <a:lstStyle/>
        <a:p>
          <a:r>
            <a:rPr lang="es-CO" b="0" i="0" dirty="0"/>
            <a:t>Fue llamado </a:t>
          </a:r>
          <a:r>
            <a:rPr lang="es-CO" b="0" i="0" dirty="0" err="1"/>
            <a:t>creeper</a:t>
          </a:r>
          <a:r>
            <a:rPr lang="es-CO" b="0" i="0" dirty="0"/>
            <a:t>, este programa emitía periódicamente en la pantalla el mensaje:" </a:t>
          </a:r>
          <a:r>
            <a:rPr lang="es-CO" b="0" i="0" dirty="0" err="1"/>
            <a:t>i´m</a:t>
          </a:r>
          <a:r>
            <a:rPr lang="es-CO" b="0" i="0" dirty="0"/>
            <a:t> </a:t>
          </a:r>
          <a:r>
            <a:rPr lang="es-CO" b="0" i="0" dirty="0" err="1"/>
            <a:t>creeper</a:t>
          </a:r>
          <a:r>
            <a:rPr lang="es-CO" b="0" i="0" dirty="0"/>
            <a:t>...catch me </a:t>
          </a:r>
          <a:r>
            <a:rPr lang="es-CO" b="0" i="0" dirty="0" err="1"/>
            <a:t>if</a:t>
          </a:r>
          <a:r>
            <a:rPr lang="es-CO" b="0" i="0" dirty="0"/>
            <a:t> </a:t>
          </a:r>
          <a:r>
            <a:rPr lang="es-CO" b="0" i="0" dirty="0" err="1"/>
            <a:t>you</a:t>
          </a:r>
          <a:r>
            <a:rPr lang="es-CO" b="0" i="0" dirty="0"/>
            <a:t> can" (soy una enredadera... agárrame si puedes ).Para solucionar este problema se creo el primer programa antivirus llamado </a:t>
          </a:r>
          <a:r>
            <a:rPr lang="es-CO" b="0" i="0" dirty="0" err="1"/>
            <a:t>reaper</a:t>
          </a:r>
          <a:endParaRPr lang="es-ES" dirty="0"/>
        </a:p>
      </dgm:t>
    </dgm:pt>
    <dgm:pt modelId="{6DAC99B8-2057-4ECC-B613-B2D82DBDA1FE}" type="parTrans" cxnId="{00AD2309-C983-47D2-96F9-FE8D849CD567}">
      <dgm:prSet/>
      <dgm:spPr/>
      <dgm:t>
        <a:bodyPr/>
        <a:lstStyle/>
        <a:p>
          <a:endParaRPr lang="es-ES"/>
        </a:p>
      </dgm:t>
    </dgm:pt>
    <dgm:pt modelId="{75D7DA05-A6F6-4A7E-8815-BD338C88E6BB}" type="sibTrans" cxnId="{00AD2309-C983-47D2-96F9-FE8D849CD567}">
      <dgm:prSet/>
      <dgm:spPr/>
      <dgm:t>
        <a:bodyPr/>
        <a:lstStyle/>
        <a:p>
          <a:endParaRPr lang="es-ES"/>
        </a:p>
      </dgm:t>
    </dgm:pt>
    <dgm:pt modelId="{17EC7558-2DFD-44CC-BB99-F22B54B70D20}">
      <dgm:prSet phldrT="[Texto]"/>
      <dgm:spPr/>
      <dgm:t>
        <a:bodyPr/>
        <a:lstStyle/>
        <a:p>
          <a:r>
            <a:rPr lang="es-CO" b="1" i="0" dirty="0"/>
            <a:t>En 1982, ELK CLONER</a:t>
          </a:r>
          <a:endParaRPr lang="es-ES" dirty="0"/>
        </a:p>
      </dgm:t>
    </dgm:pt>
    <dgm:pt modelId="{C5B013DF-532F-4242-82D4-FEE301C25520}" type="parTrans" cxnId="{E0C3B2DA-A0B3-40C7-8666-4111152F4416}">
      <dgm:prSet/>
      <dgm:spPr/>
      <dgm:t>
        <a:bodyPr/>
        <a:lstStyle/>
        <a:p>
          <a:endParaRPr lang="es-ES"/>
        </a:p>
      </dgm:t>
    </dgm:pt>
    <dgm:pt modelId="{EB334936-771B-489B-AC6E-617ABA5C6C97}" type="sibTrans" cxnId="{E0C3B2DA-A0B3-40C7-8666-4111152F4416}">
      <dgm:prSet/>
      <dgm:spPr/>
      <dgm:t>
        <a:bodyPr/>
        <a:lstStyle/>
        <a:p>
          <a:endParaRPr lang="es-ES"/>
        </a:p>
      </dgm:t>
    </dgm:pt>
    <dgm:pt modelId="{527D2F89-68B4-4153-A845-C01A807D6F79}">
      <dgm:prSet phldrT="[Texto]"/>
      <dgm:spPr/>
      <dgm:t>
        <a:bodyPr/>
        <a:lstStyle/>
        <a:p>
          <a:r>
            <a:rPr lang="es-CO" b="0" i="0" dirty="0"/>
            <a:t>Es el primer virus conocido que tuvo una expansión real y no como un concepto de laboratorio.  Este se programaba infectando los disquetes del sistema operativo del los computadores Apple II</a:t>
          </a:r>
          <a:endParaRPr lang="es-ES" dirty="0"/>
        </a:p>
      </dgm:t>
    </dgm:pt>
    <dgm:pt modelId="{D37013E1-EABF-4CDE-971B-D8D44FE7CBD6}" type="parTrans" cxnId="{7FA881EB-5AE2-44C5-9ECE-ED5E169306EA}">
      <dgm:prSet/>
      <dgm:spPr/>
      <dgm:t>
        <a:bodyPr/>
        <a:lstStyle/>
        <a:p>
          <a:endParaRPr lang="es-ES"/>
        </a:p>
      </dgm:t>
    </dgm:pt>
    <dgm:pt modelId="{BD633CC1-9C67-48AD-A72F-34DF8365A141}" type="sibTrans" cxnId="{7FA881EB-5AE2-44C5-9ECE-ED5E169306EA}">
      <dgm:prSet/>
      <dgm:spPr/>
      <dgm:t>
        <a:bodyPr/>
        <a:lstStyle/>
        <a:p>
          <a:endParaRPr lang="es-ES"/>
        </a:p>
      </dgm:t>
    </dgm:pt>
    <dgm:pt modelId="{6812F7D0-D041-4E10-A505-D695D54E7C8B}" type="pres">
      <dgm:prSet presAssocID="{EC88B669-8609-4E36-A335-FF10A6E24E20}" presName="Name0" presStyleCnt="0">
        <dgm:presLayoutVars>
          <dgm:dir/>
          <dgm:animLvl val="lvl"/>
          <dgm:resizeHandles val="exact"/>
        </dgm:presLayoutVars>
      </dgm:prSet>
      <dgm:spPr/>
    </dgm:pt>
    <dgm:pt modelId="{3FB90809-552C-4F51-A511-E4A315AA9D15}" type="pres">
      <dgm:prSet presAssocID="{0C78475A-DE74-413E-B793-E1BD27F87205}" presName="composite" presStyleCnt="0"/>
      <dgm:spPr/>
    </dgm:pt>
    <dgm:pt modelId="{7598C5A7-5F15-4AEC-A91A-77B06954147A}" type="pres">
      <dgm:prSet presAssocID="{0C78475A-DE74-413E-B793-E1BD27F87205}" presName="parTx" presStyleLbl="alignNode1" presStyleIdx="0" presStyleCnt="3">
        <dgm:presLayoutVars>
          <dgm:chMax val="0"/>
          <dgm:chPref val="0"/>
          <dgm:bulletEnabled val="1"/>
        </dgm:presLayoutVars>
      </dgm:prSet>
      <dgm:spPr/>
    </dgm:pt>
    <dgm:pt modelId="{ABA10CA9-0C10-4243-AF2D-99D9D4095FA3}" type="pres">
      <dgm:prSet presAssocID="{0C78475A-DE74-413E-B793-E1BD27F87205}" presName="desTx" presStyleLbl="alignAccFollowNode1" presStyleIdx="0" presStyleCnt="3">
        <dgm:presLayoutVars>
          <dgm:bulletEnabled val="1"/>
        </dgm:presLayoutVars>
      </dgm:prSet>
      <dgm:spPr/>
    </dgm:pt>
    <dgm:pt modelId="{70B9D52A-212D-4D50-B10C-0196EECF780B}" type="pres">
      <dgm:prSet presAssocID="{B2E290BD-10C2-4E2D-B209-76E6B939282F}" presName="space" presStyleCnt="0"/>
      <dgm:spPr/>
    </dgm:pt>
    <dgm:pt modelId="{35558A48-7302-4665-8F54-78807853F6F2}" type="pres">
      <dgm:prSet presAssocID="{7B4861B7-3497-401D-B4CD-C6DECE30381D}" presName="composite" presStyleCnt="0"/>
      <dgm:spPr/>
    </dgm:pt>
    <dgm:pt modelId="{F6E15FDC-8577-47E1-B4C8-8A14923613CA}" type="pres">
      <dgm:prSet presAssocID="{7B4861B7-3497-401D-B4CD-C6DECE30381D}" presName="parTx" presStyleLbl="alignNode1" presStyleIdx="1" presStyleCnt="3">
        <dgm:presLayoutVars>
          <dgm:chMax val="0"/>
          <dgm:chPref val="0"/>
          <dgm:bulletEnabled val="1"/>
        </dgm:presLayoutVars>
      </dgm:prSet>
      <dgm:spPr/>
    </dgm:pt>
    <dgm:pt modelId="{9FADC9BA-E4AC-4B42-A899-D07AE671F955}" type="pres">
      <dgm:prSet presAssocID="{7B4861B7-3497-401D-B4CD-C6DECE30381D}" presName="desTx" presStyleLbl="alignAccFollowNode1" presStyleIdx="1" presStyleCnt="3">
        <dgm:presLayoutVars>
          <dgm:bulletEnabled val="1"/>
        </dgm:presLayoutVars>
      </dgm:prSet>
      <dgm:spPr/>
    </dgm:pt>
    <dgm:pt modelId="{2EFFF376-073C-433D-89F2-8B25BEF56CF7}" type="pres">
      <dgm:prSet presAssocID="{79F7C178-37B8-48F4-A09A-FD345189D14C}" presName="space" presStyleCnt="0"/>
      <dgm:spPr/>
    </dgm:pt>
    <dgm:pt modelId="{F41D2416-0E31-47D8-9362-058ABFA62A59}" type="pres">
      <dgm:prSet presAssocID="{17EC7558-2DFD-44CC-BB99-F22B54B70D20}" presName="composite" presStyleCnt="0"/>
      <dgm:spPr/>
    </dgm:pt>
    <dgm:pt modelId="{613A40AE-25B9-4891-8CF4-88ABEA71CA1C}" type="pres">
      <dgm:prSet presAssocID="{17EC7558-2DFD-44CC-BB99-F22B54B70D20}" presName="parTx" presStyleLbl="alignNode1" presStyleIdx="2" presStyleCnt="3">
        <dgm:presLayoutVars>
          <dgm:chMax val="0"/>
          <dgm:chPref val="0"/>
          <dgm:bulletEnabled val="1"/>
        </dgm:presLayoutVars>
      </dgm:prSet>
      <dgm:spPr/>
    </dgm:pt>
    <dgm:pt modelId="{7E0D78CE-B371-468C-B262-DF02AF41C6A2}" type="pres">
      <dgm:prSet presAssocID="{17EC7558-2DFD-44CC-BB99-F22B54B70D20}" presName="desTx" presStyleLbl="alignAccFollowNode1" presStyleIdx="2" presStyleCnt="3">
        <dgm:presLayoutVars>
          <dgm:bulletEnabled val="1"/>
        </dgm:presLayoutVars>
      </dgm:prSet>
      <dgm:spPr/>
    </dgm:pt>
  </dgm:ptLst>
  <dgm:cxnLst>
    <dgm:cxn modelId="{00AD2309-C983-47D2-96F9-FE8D849CD567}" srcId="{7B4861B7-3497-401D-B4CD-C6DECE30381D}" destId="{C5DFAFD0-4182-4272-A05A-D24457A08A31}" srcOrd="0" destOrd="0" parTransId="{6DAC99B8-2057-4ECC-B613-B2D82DBDA1FE}" sibTransId="{75D7DA05-A6F6-4A7E-8815-BD338C88E6BB}"/>
    <dgm:cxn modelId="{0E21BD3D-0640-4BFC-B8B6-923AEF4DCFD2}" type="presOf" srcId="{27B25B31-7A86-4235-BF71-DE02D90B3E52}" destId="{ABA10CA9-0C10-4243-AF2D-99D9D4095FA3}" srcOrd="0" destOrd="0" presId="urn:microsoft.com/office/officeart/2005/8/layout/hList1"/>
    <dgm:cxn modelId="{9C8DD766-369A-417F-81C8-F2641093D253}" srcId="{0C78475A-DE74-413E-B793-E1BD27F87205}" destId="{27B25B31-7A86-4235-BF71-DE02D90B3E52}" srcOrd="0" destOrd="0" parTransId="{D7109426-D51D-4F2B-A376-190787F7B27C}" sibTransId="{DD7ABB1E-930F-4EE7-A0D5-69A7F0A53245}"/>
    <dgm:cxn modelId="{9FB4486C-6E50-49AA-A889-EDBB6D48C4BE}" type="presOf" srcId="{C5DFAFD0-4182-4272-A05A-D24457A08A31}" destId="{9FADC9BA-E4AC-4B42-A899-D07AE671F955}" srcOrd="0" destOrd="0" presId="urn:microsoft.com/office/officeart/2005/8/layout/hList1"/>
    <dgm:cxn modelId="{ED5C0072-6634-42A3-86D2-05A69BAD7202}" type="presOf" srcId="{EC88B669-8609-4E36-A335-FF10A6E24E20}" destId="{6812F7D0-D041-4E10-A505-D695D54E7C8B}" srcOrd="0" destOrd="0" presId="urn:microsoft.com/office/officeart/2005/8/layout/hList1"/>
    <dgm:cxn modelId="{5D94C372-B0FA-4C9B-A97A-C925C0B6E332}" type="presOf" srcId="{0C78475A-DE74-413E-B793-E1BD27F87205}" destId="{7598C5A7-5F15-4AEC-A91A-77B06954147A}" srcOrd="0" destOrd="0" presId="urn:microsoft.com/office/officeart/2005/8/layout/hList1"/>
    <dgm:cxn modelId="{9B150F76-D004-427A-9A0F-6463C1DB8EDE}" type="presOf" srcId="{527D2F89-68B4-4153-A845-C01A807D6F79}" destId="{7E0D78CE-B371-468C-B262-DF02AF41C6A2}" srcOrd="0" destOrd="0" presId="urn:microsoft.com/office/officeart/2005/8/layout/hList1"/>
    <dgm:cxn modelId="{44DA5BA0-DA3C-49DA-A25B-D2B83C860217}" type="presOf" srcId="{17EC7558-2DFD-44CC-BB99-F22B54B70D20}" destId="{613A40AE-25B9-4891-8CF4-88ABEA71CA1C}" srcOrd="0" destOrd="0" presId="urn:microsoft.com/office/officeart/2005/8/layout/hList1"/>
    <dgm:cxn modelId="{AF4337CE-0C6D-4947-BEBA-4504B42C404A}" type="presOf" srcId="{7B4861B7-3497-401D-B4CD-C6DECE30381D}" destId="{F6E15FDC-8577-47E1-B4C8-8A14923613CA}" srcOrd="0" destOrd="0" presId="urn:microsoft.com/office/officeart/2005/8/layout/hList1"/>
    <dgm:cxn modelId="{E0C3B2DA-A0B3-40C7-8666-4111152F4416}" srcId="{EC88B669-8609-4E36-A335-FF10A6E24E20}" destId="{17EC7558-2DFD-44CC-BB99-F22B54B70D20}" srcOrd="2" destOrd="0" parTransId="{C5B013DF-532F-4242-82D4-FEE301C25520}" sibTransId="{EB334936-771B-489B-AC6E-617ABA5C6C97}"/>
    <dgm:cxn modelId="{7FA881EB-5AE2-44C5-9ECE-ED5E169306EA}" srcId="{17EC7558-2DFD-44CC-BB99-F22B54B70D20}" destId="{527D2F89-68B4-4153-A845-C01A807D6F79}" srcOrd="0" destOrd="0" parTransId="{D37013E1-EABF-4CDE-971B-D8D44FE7CBD6}" sibTransId="{BD633CC1-9C67-48AD-A72F-34DF8365A141}"/>
    <dgm:cxn modelId="{C0A145F7-B286-4C58-8E0A-27283C3F2EC5}" srcId="{EC88B669-8609-4E36-A335-FF10A6E24E20}" destId="{7B4861B7-3497-401D-B4CD-C6DECE30381D}" srcOrd="1" destOrd="0" parTransId="{36B4718B-DD1F-467F-9CCC-2A0D7E99093F}" sibTransId="{79F7C178-37B8-48F4-A09A-FD345189D14C}"/>
    <dgm:cxn modelId="{1DBE1FFD-1603-440E-992D-A5B6B7E5967F}" srcId="{EC88B669-8609-4E36-A335-FF10A6E24E20}" destId="{0C78475A-DE74-413E-B793-E1BD27F87205}" srcOrd="0" destOrd="0" parTransId="{1EF11658-E127-4371-9DD0-ADBB7B0C3ECA}" sibTransId="{B2E290BD-10C2-4E2D-B209-76E6B939282F}"/>
    <dgm:cxn modelId="{4B913C62-602F-42C2-9341-6E566E0AD2AA}" type="presParOf" srcId="{6812F7D0-D041-4E10-A505-D695D54E7C8B}" destId="{3FB90809-552C-4F51-A511-E4A315AA9D15}" srcOrd="0" destOrd="0" presId="urn:microsoft.com/office/officeart/2005/8/layout/hList1"/>
    <dgm:cxn modelId="{A6CDBB06-357D-4448-8685-E6D6A1485404}" type="presParOf" srcId="{3FB90809-552C-4F51-A511-E4A315AA9D15}" destId="{7598C5A7-5F15-4AEC-A91A-77B06954147A}" srcOrd="0" destOrd="0" presId="urn:microsoft.com/office/officeart/2005/8/layout/hList1"/>
    <dgm:cxn modelId="{18D43161-E0D4-4857-8867-1F2B3A9C3224}" type="presParOf" srcId="{3FB90809-552C-4F51-A511-E4A315AA9D15}" destId="{ABA10CA9-0C10-4243-AF2D-99D9D4095FA3}" srcOrd="1" destOrd="0" presId="urn:microsoft.com/office/officeart/2005/8/layout/hList1"/>
    <dgm:cxn modelId="{D6775249-6624-41D8-9F2A-DD0273458F81}" type="presParOf" srcId="{6812F7D0-D041-4E10-A505-D695D54E7C8B}" destId="{70B9D52A-212D-4D50-B10C-0196EECF780B}" srcOrd="1" destOrd="0" presId="urn:microsoft.com/office/officeart/2005/8/layout/hList1"/>
    <dgm:cxn modelId="{54397DFF-9843-40E7-AEAB-265CD96E0C0C}" type="presParOf" srcId="{6812F7D0-D041-4E10-A505-D695D54E7C8B}" destId="{35558A48-7302-4665-8F54-78807853F6F2}" srcOrd="2" destOrd="0" presId="urn:microsoft.com/office/officeart/2005/8/layout/hList1"/>
    <dgm:cxn modelId="{D3ACDFC3-E15F-4853-8FED-2E6ABB45A76B}" type="presParOf" srcId="{35558A48-7302-4665-8F54-78807853F6F2}" destId="{F6E15FDC-8577-47E1-B4C8-8A14923613CA}" srcOrd="0" destOrd="0" presId="urn:microsoft.com/office/officeart/2005/8/layout/hList1"/>
    <dgm:cxn modelId="{978B5742-70A3-4AE3-BE3B-732C94D4EDFD}" type="presParOf" srcId="{35558A48-7302-4665-8F54-78807853F6F2}" destId="{9FADC9BA-E4AC-4B42-A899-D07AE671F955}" srcOrd="1" destOrd="0" presId="urn:microsoft.com/office/officeart/2005/8/layout/hList1"/>
    <dgm:cxn modelId="{79A0C3A8-8029-435C-BD5C-907DD6C25AED}" type="presParOf" srcId="{6812F7D0-D041-4E10-A505-D695D54E7C8B}" destId="{2EFFF376-073C-433D-89F2-8B25BEF56CF7}" srcOrd="3" destOrd="0" presId="urn:microsoft.com/office/officeart/2005/8/layout/hList1"/>
    <dgm:cxn modelId="{AF6E93CC-2C82-4AB0-84D0-9E03DF51D69C}" type="presParOf" srcId="{6812F7D0-D041-4E10-A505-D695D54E7C8B}" destId="{F41D2416-0E31-47D8-9362-058ABFA62A59}" srcOrd="4" destOrd="0" presId="urn:microsoft.com/office/officeart/2005/8/layout/hList1"/>
    <dgm:cxn modelId="{DD3D3E11-5669-464A-8E5F-409248017116}" type="presParOf" srcId="{F41D2416-0E31-47D8-9362-058ABFA62A59}" destId="{613A40AE-25B9-4891-8CF4-88ABEA71CA1C}" srcOrd="0" destOrd="0" presId="urn:microsoft.com/office/officeart/2005/8/layout/hList1"/>
    <dgm:cxn modelId="{43A895D5-97E7-4FE5-B97A-3D042269F283}" type="presParOf" srcId="{F41D2416-0E31-47D8-9362-058ABFA62A59}" destId="{7E0D78CE-B371-468C-B262-DF02AF41C6A2}"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C88B669-8609-4E36-A335-FF10A6E24E20}" type="doc">
      <dgm:prSet loTypeId="urn:microsoft.com/office/officeart/2005/8/layout/hList1" loCatId="list" qsTypeId="urn:microsoft.com/office/officeart/2005/8/quickstyle/simple1" qsCatId="simple" csTypeId="urn:microsoft.com/office/officeart/2005/8/colors/accent2_5" csCatId="accent2" phldr="1"/>
      <dgm:spPr/>
      <dgm:t>
        <a:bodyPr/>
        <a:lstStyle/>
        <a:p>
          <a:endParaRPr lang="es-ES"/>
        </a:p>
      </dgm:t>
    </dgm:pt>
    <dgm:pt modelId="{0C78475A-DE74-413E-B793-E1BD27F87205}">
      <dgm:prSet phldrT="[Texto]"/>
      <dgm:spPr/>
      <dgm:t>
        <a:bodyPr/>
        <a:lstStyle/>
        <a:p>
          <a:r>
            <a:rPr lang="es-CO" b="1" i="0" dirty="0"/>
            <a:t>2017, </a:t>
          </a:r>
          <a:r>
            <a:rPr lang="es-ES" b="1" i="0" dirty="0"/>
            <a:t>Filtración </a:t>
          </a:r>
          <a:r>
            <a:rPr lang="es-ES" b="1" i="0" dirty="0" err="1"/>
            <a:t>Vault</a:t>
          </a:r>
          <a:r>
            <a:rPr lang="es-ES" b="1" i="0" dirty="0"/>
            <a:t> 7 de </a:t>
          </a:r>
          <a:r>
            <a:rPr lang="es-ES" b="1" i="0" dirty="0" err="1"/>
            <a:t>Wikileaks</a:t>
          </a:r>
          <a:endParaRPr lang="es-ES" dirty="0"/>
        </a:p>
      </dgm:t>
    </dgm:pt>
    <dgm:pt modelId="{1EF11658-E127-4371-9DD0-ADBB7B0C3ECA}" type="parTrans" cxnId="{1DBE1FFD-1603-440E-992D-A5B6B7E5967F}">
      <dgm:prSet/>
      <dgm:spPr/>
      <dgm:t>
        <a:bodyPr/>
        <a:lstStyle/>
        <a:p>
          <a:endParaRPr lang="es-ES"/>
        </a:p>
      </dgm:t>
    </dgm:pt>
    <dgm:pt modelId="{B2E290BD-10C2-4E2D-B209-76E6B939282F}" type="sibTrans" cxnId="{1DBE1FFD-1603-440E-992D-A5B6B7E5967F}">
      <dgm:prSet/>
      <dgm:spPr/>
      <dgm:t>
        <a:bodyPr/>
        <a:lstStyle/>
        <a:p>
          <a:endParaRPr lang="es-ES"/>
        </a:p>
      </dgm:t>
    </dgm:pt>
    <dgm:pt modelId="{27B25B31-7A86-4235-BF71-DE02D90B3E52}">
      <dgm:prSet phldrT="[Texto]"/>
      <dgm:spPr/>
      <dgm:t>
        <a:bodyPr/>
        <a:lstStyle/>
        <a:p>
          <a:r>
            <a:rPr lang="es-CO" b="0" i="0" dirty="0"/>
            <a:t>El 7 de marzo, WikiLeaks publicó un archivo de datos con 8.761 documentos presuntamente robados a la CIA que contenían una extensa documentación sobre operaciones de espionaje y herramientas de hacking. Las revelaciones incluían vulnerabilidades de iOS, errores de Windows y la posibilidad de convertir Smart </a:t>
          </a:r>
          <a:r>
            <a:rPr lang="es-CO" b="0" i="0" dirty="0" err="1"/>
            <a:t>Tvs</a:t>
          </a:r>
          <a:r>
            <a:rPr lang="es-CO" b="0" i="0" dirty="0"/>
            <a:t> en dispositivos de vigilancia.</a:t>
          </a:r>
          <a:endParaRPr lang="es-ES" dirty="0"/>
        </a:p>
      </dgm:t>
    </dgm:pt>
    <dgm:pt modelId="{D7109426-D51D-4F2B-A376-190787F7B27C}" type="parTrans" cxnId="{9C8DD766-369A-417F-81C8-F2641093D253}">
      <dgm:prSet/>
      <dgm:spPr/>
      <dgm:t>
        <a:bodyPr/>
        <a:lstStyle/>
        <a:p>
          <a:endParaRPr lang="es-ES"/>
        </a:p>
      </dgm:t>
    </dgm:pt>
    <dgm:pt modelId="{DD7ABB1E-930F-4EE7-A0D5-69A7F0A53245}" type="sibTrans" cxnId="{9C8DD766-369A-417F-81C8-F2641093D253}">
      <dgm:prSet/>
      <dgm:spPr/>
      <dgm:t>
        <a:bodyPr/>
        <a:lstStyle/>
        <a:p>
          <a:endParaRPr lang="es-ES"/>
        </a:p>
      </dgm:t>
    </dgm:pt>
    <dgm:pt modelId="{7B4861B7-3497-401D-B4CD-C6DECE30381D}">
      <dgm:prSet phldrT="[Texto]"/>
      <dgm:spPr/>
      <dgm:t>
        <a:bodyPr/>
        <a:lstStyle/>
        <a:p>
          <a:r>
            <a:rPr lang="es-CO" b="1" i="0" dirty="0"/>
            <a:t>2017, Hackeo de la campaña de Emmanuel Macron</a:t>
          </a:r>
          <a:endParaRPr lang="es-ES" dirty="0"/>
        </a:p>
      </dgm:t>
    </dgm:pt>
    <dgm:pt modelId="{36B4718B-DD1F-467F-9CCC-2A0D7E99093F}" type="parTrans" cxnId="{C0A145F7-B286-4C58-8E0A-27283C3F2EC5}">
      <dgm:prSet/>
      <dgm:spPr/>
      <dgm:t>
        <a:bodyPr/>
        <a:lstStyle/>
        <a:p>
          <a:endParaRPr lang="es-ES"/>
        </a:p>
      </dgm:t>
    </dgm:pt>
    <dgm:pt modelId="{79F7C178-37B8-48F4-A09A-FD345189D14C}" type="sibTrans" cxnId="{C0A145F7-B286-4C58-8E0A-27283C3F2EC5}">
      <dgm:prSet/>
      <dgm:spPr/>
      <dgm:t>
        <a:bodyPr/>
        <a:lstStyle/>
        <a:p>
          <a:endParaRPr lang="es-ES"/>
        </a:p>
      </dgm:t>
    </dgm:pt>
    <dgm:pt modelId="{C5DFAFD0-4182-4272-A05A-D24457A08A31}">
      <dgm:prSet phldrT="[Texto]"/>
      <dgm:spPr/>
      <dgm:t>
        <a:bodyPr/>
        <a:lstStyle/>
        <a:p>
          <a:r>
            <a:rPr lang="es-CO" b="0" i="0" dirty="0"/>
            <a:t>Dos días antes de la segunda vuelta presidencial de Francia en mayo, piratas informáticos hicieron público un botín de 9 GB de correos electrónicos filtrados del partido del entonces candidato a la presidencia de Francia Emmanuel Macron.</a:t>
          </a:r>
          <a:endParaRPr lang="es-ES" dirty="0"/>
        </a:p>
      </dgm:t>
    </dgm:pt>
    <dgm:pt modelId="{6DAC99B8-2057-4ECC-B613-B2D82DBDA1FE}" type="parTrans" cxnId="{00AD2309-C983-47D2-96F9-FE8D849CD567}">
      <dgm:prSet/>
      <dgm:spPr/>
      <dgm:t>
        <a:bodyPr/>
        <a:lstStyle/>
        <a:p>
          <a:endParaRPr lang="es-ES"/>
        </a:p>
      </dgm:t>
    </dgm:pt>
    <dgm:pt modelId="{75D7DA05-A6F6-4A7E-8815-BD338C88E6BB}" type="sibTrans" cxnId="{00AD2309-C983-47D2-96F9-FE8D849CD567}">
      <dgm:prSet/>
      <dgm:spPr/>
      <dgm:t>
        <a:bodyPr/>
        <a:lstStyle/>
        <a:p>
          <a:endParaRPr lang="es-ES"/>
        </a:p>
      </dgm:t>
    </dgm:pt>
    <dgm:pt modelId="{17EC7558-2DFD-44CC-BB99-F22B54B70D20}">
      <dgm:prSet phldrT="[Texto]" custT="1"/>
      <dgm:spPr/>
      <dgm:t>
        <a:bodyPr/>
        <a:lstStyle/>
        <a:p>
          <a:r>
            <a:rPr lang="es-ES" sz="1000" b="1" i="0" kern="1200" dirty="0">
              <a:solidFill>
                <a:prstClr val="white"/>
              </a:solidFill>
              <a:latin typeface="Calibri" panose="020F0502020204030204"/>
              <a:ea typeface="+mn-ea"/>
              <a:cs typeface="+mn-cs"/>
            </a:rPr>
            <a:t>2018 en adelante… se espera..</a:t>
          </a:r>
        </a:p>
      </dgm:t>
    </dgm:pt>
    <dgm:pt modelId="{C5B013DF-532F-4242-82D4-FEE301C25520}" type="parTrans" cxnId="{E0C3B2DA-A0B3-40C7-8666-4111152F4416}">
      <dgm:prSet/>
      <dgm:spPr/>
      <dgm:t>
        <a:bodyPr/>
        <a:lstStyle/>
        <a:p>
          <a:endParaRPr lang="es-ES"/>
        </a:p>
      </dgm:t>
    </dgm:pt>
    <dgm:pt modelId="{EB334936-771B-489B-AC6E-617ABA5C6C97}" type="sibTrans" cxnId="{E0C3B2DA-A0B3-40C7-8666-4111152F4416}">
      <dgm:prSet/>
      <dgm:spPr/>
      <dgm:t>
        <a:bodyPr/>
        <a:lstStyle/>
        <a:p>
          <a:endParaRPr lang="es-ES"/>
        </a:p>
      </dgm:t>
    </dgm:pt>
    <dgm:pt modelId="{527D2F89-68B4-4153-A845-C01A807D6F79}">
      <dgm:prSet phldrT="[Texto]" custT="1"/>
      <dgm:spPr/>
      <dgm:t>
        <a:bodyPr/>
        <a:lstStyle/>
        <a:p>
          <a:r>
            <a:rPr lang="es-CO" sz="1000" b="0" i="0" dirty="0"/>
            <a:t>Filtraciones de datos cada vez mayores</a:t>
          </a:r>
          <a:endParaRPr lang="es-ES" sz="1000" b="0" dirty="0"/>
        </a:p>
      </dgm:t>
    </dgm:pt>
    <dgm:pt modelId="{D37013E1-EABF-4CDE-971B-D8D44FE7CBD6}" type="parTrans" cxnId="{7FA881EB-5AE2-44C5-9ECE-ED5E169306EA}">
      <dgm:prSet/>
      <dgm:spPr/>
      <dgm:t>
        <a:bodyPr/>
        <a:lstStyle/>
        <a:p>
          <a:endParaRPr lang="es-ES"/>
        </a:p>
      </dgm:t>
    </dgm:pt>
    <dgm:pt modelId="{BD633CC1-9C67-48AD-A72F-34DF8365A141}" type="sibTrans" cxnId="{7FA881EB-5AE2-44C5-9ECE-ED5E169306EA}">
      <dgm:prSet/>
      <dgm:spPr/>
      <dgm:t>
        <a:bodyPr/>
        <a:lstStyle/>
        <a:p>
          <a:endParaRPr lang="es-ES"/>
        </a:p>
      </dgm:t>
    </dgm:pt>
    <dgm:pt modelId="{655DEC46-E5F8-48E9-ADC1-BBDEF74E0788}">
      <dgm:prSet/>
      <dgm:spPr/>
      <dgm:t>
        <a:bodyPr/>
        <a:lstStyle/>
        <a:p>
          <a:r>
            <a:rPr lang="es-CO" b="0" i="0" dirty="0"/>
            <a:t>La filtración parecía orquestada para dar a Macron la menor capacidad de respuesta posible y repetir el esquema del ciberataque contra la campaña de Hillary Clinton en las elecciones norteamericanas, aunque en el caso francés no tuvo el mismo impacto. Los investigadores hallaron pruebas de que el grupo de hackers vinculado al gobierno ruso Fancy Bear estaba detrás de la maniobra.</a:t>
          </a:r>
        </a:p>
      </dgm:t>
    </dgm:pt>
    <dgm:pt modelId="{9867D5FD-E1CF-48ED-B528-54E71DE8BAEE}" type="parTrans" cxnId="{D20F89C3-83EB-4DE5-95B8-E8DE52A0EAD6}">
      <dgm:prSet/>
      <dgm:spPr/>
      <dgm:t>
        <a:bodyPr/>
        <a:lstStyle/>
        <a:p>
          <a:endParaRPr lang="es-ES"/>
        </a:p>
      </dgm:t>
    </dgm:pt>
    <dgm:pt modelId="{B31CBDC1-5E9A-4532-84C2-5D1221751CF5}" type="sibTrans" cxnId="{D20F89C3-83EB-4DE5-95B8-E8DE52A0EAD6}">
      <dgm:prSet/>
      <dgm:spPr/>
      <dgm:t>
        <a:bodyPr/>
        <a:lstStyle/>
        <a:p>
          <a:endParaRPr lang="es-ES"/>
        </a:p>
      </dgm:t>
    </dgm:pt>
    <dgm:pt modelId="{D6A0FFEC-3C8F-4904-9B34-E572710FC7FC}">
      <dgm:prSet phldrT="[Texto]" custT="1"/>
      <dgm:spPr/>
      <dgm:t>
        <a:bodyPr/>
        <a:lstStyle/>
        <a:p>
          <a:r>
            <a:rPr lang="es-ES" sz="1000" b="0" i="0" dirty="0" err="1"/>
            <a:t>Ransomware</a:t>
          </a:r>
          <a:r>
            <a:rPr lang="es-ES" sz="1000" b="0" i="0" dirty="0"/>
            <a:t> en la nube</a:t>
          </a:r>
          <a:endParaRPr lang="es-ES" sz="1000" b="0" dirty="0"/>
        </a:p>
      </dgm:t>
    </dgm:pt>
    <dgm:pt modelId="{41662A59-C556-4B37-8F8F-41040495D0FA}" type="parTrans" cxnId="{5A8467FD-FDC7-4510-8D4D-A9EAFC3FDF67}">
      <dgm:prSet/>
      <dgm:spPr/>
      <dgm:t>
        <a:bodyPr/>
        <a:lstStyle/>
        <a:p>
          <a:endParaRPr lang="es-ES"/>
        </a:p>
      </dgm:t>
    </dgm:pt>
    <dgm:pt modelId="{B1CC528B-7693-4413-BAAF-E6DC7C8E58D0}" type="sibTrans" cxnId="{5A8467FD-FDC7-4510-8D4D-A9EAFC3FDF67}">
      <dgm:prSet/>
      <dgm:spPr/>
      <dgm:t>
        <a:bodyPr/>
        <a:lstStyle/>
        <a:p>
          <a:endParaRPr lang="es-ES"/>
        </a:p>
      </dgm:t>
    </dgm:pt>
    <dgm:pt modelId="{4B872D53-55B3-4D15-B47C-777F66F26C2D}">
      <dgm:prSet phldrT="[Texto]" custT="1"/>
      <dgm:spPr/>
      <dgm:t>
        <a:bodyPr/>
        <a:lstStyle/>
        <a:p>
          <a:r>
            <a:rPr lang="es-CO" sz="1000" b="0" i="0" dirty="0"/>
            <a:t>La inteligencia artificial se convierte en arma (modelos de aprendizaje automático, redes neuronales y otras tecnologías de IA)</a:t>
          </a:r>
          <a:endParaRPr lang="es-ES" sz="1000" b="0" dirty="0"/>
        </a:p>
      </dgm:t>
    </dgm:pt>
    <dgm:pt modelId="{7824B0F6-F7DD-489D-8F1F-A55053B16D14}" type="parTrans" cxnId="{6208FAD2-5EC8-4834-95B2-0591D9A3A523}">
      <dgm:prSet/>
      <dgm:spPr/>
      <dgm:t>
        <a:bodyPr/>
        <a:lstStyle/>
        <a:p>
          <a:endParaRPr lang="es-ES"/>
        </a:p>
      </dgm:t>
    </dgm:pt>
    <dgm:pt modelId="{A996FA34-F5D6-404A-BB44-5B269B1E440C}" type="sibTrans" cxnId="{6208FAD2-5EC8-4834-95B2-0591D9A3A523}">
      <dgm:prSet/>
      <dgm:spPr/>
      <dgm:t>
        <a:bodyPr/>
        <a:lstStyle/>
        <a:p>
          <a:endParaRPr lang="es-ES"/>
        </a:p>
      </dgm:t>
    </dgm:pt>
    <dgm:pt modelId="{1CF8B9FA-FA30-4936-A033-943B9A946135}">
      <dgm:prSet phldrT="[Texto]" custT="1"/>
      <dgm:spPr/>
      <dgm:t>
        <a:bodyPr/>
        <a:lstStyle/>
        <a:p>
          <a:r>
            <a:rPr lang="es-ES" sz="1000" b="0" i="0" dirty="0"/>
            <a:t>Ataques </a:t>
          </a:r>
          <a:r>
            <a:rPr lang="es-ES" sz="1000" b="0" i="1" dirty="0" err="1"/>
            <a:t>ciberfísicos</a:t>
          </a:r>
          <a:r>
            <a:rPr lang="es-ES" sz="1000" b="0" i="1" dirty="0"/>
            <a:t> (</a:t>
          </a:r>
          <a:r>
            <a:rPr lang="es-CO" sz="1000" b="0" i="0" dirty="0"/>
            <a:t>ciberataques dirigidos a las redes eléctricas, los sistemas de transporte y otras partes de la infraestructura básica de los países)</a:t>
          </a:r>
          <a:endParaRPr lang="es-ES" sz="1000" b="0" dirty="0"/>
        </a:p>
      </dgm:t>
    </dgm:pt>
    <dgm:pt modelId="{9E3054C1-660F-4B96-B311-F9EC056D67F1}" type="parTrans" cxnId="{29D8A27D-1914-4BE1-AB2A-94EC375FA37B}">
      <dgm:prSet/>
      <dgm:spPr/>
      <dgm:t>
        <a:bodyPr/>
        <a:lstStyle/>
        <a:p>
          <a:endParaRPr lang="es-ES"/>
        </a:p>
      </dgm:t>
    </dgm:pt>
    <dgm:pt modelId="{50951A2A-CA71-4497-8E3E-D73996B2F5B6}" type="sibTrans" cxnId="{29D8A27D-1914-4BE1-AB2A-94EC375FA37B}">
      <dgm:prSet/>
      <dgm:spPr/>
      <dgm:t>
        <a:bodyPr/>
        <a:lstStyle/>
        <a:p>
          <a:endParaRPr lang="es-ES"/>
        </a:p>
      </dgm:t>
    </dgm:pt>
    <dgm:pt modelId="{CCEBB113-81A0-4FD9-A78E-C2D745F446D1}">
      <dgm:prSet phldrT="[Texto]" custT="1"/>
      <dgm:spPr/>
      <dgm:t>
        <a:bodyPr/>
        <a:lstStyle/>
        <a:p>
          <a:r>
            <a:rPr lang="es-CO" sz="1000" b="0" i="0" dirty="0"/>
            <a:t>Los ciberataques protagonizan las elecciones </a:t>
          </a:r>
          <a:endParaRPr lang="es-ES" sz="1000" b="0" dirty="0"/>
        </a:p>
      </dgm:t>
    </dgm:pt>
    <dgm:pt modelId="{7BA92E1A-D963-4F1D-900A-5010F23A38FF}" type="parTrans" cxnId="{46BBADD7-513C-4398-A420-1FDDCC14B1C4}">
      <dgm:prSet/>
      <dgm:spPr/>
      <dgm:t>
        <a:bodyPr/>
        <a:lstStyle/>
        <a:p>
          <a:endParaRPr lang="es-ES"/>
        </a:p>
      </dgm:t>
    </dgm:pt>
    <dgm:pt modelId="{FED1EEBD-CD71-4362-AAFF-6ECA48BB373A}" type="sibTrans" cxnId="{46BBADD7-513C-4398-A420-1FDDCC14B1C4}">
      <dgm:prSet/>
      <dgm:spPr/>
      <dgm:t>
        <a:bodyPr/>
        <a:lstStyle/>
        <a:p>
          <a:endParaRPr lang="es-ES"/>
        </a:p>
      </dgm:t>
    </dgm:pt>
    <dgm:pt modelId="{6812F7D0-D041-4E10-A505-D695D54E7C8B}" type="pres">
      <dgm:prSet presAssocID="{EC88B669-8609-4E36-A335-FF10A6E24E20}" presName="Name0" presStyleCnt="0">
        <dgm:presLayoutVars>
          <dgm:dir/>
          <dgm:animLvl val="lvl"/>
          <dgm:resizeHandles val="exact"/>
        </dgm:presLayoutVars>
      </dgm:prSet>
      <dgm:spPr/>
    </dgm:pt>
    <dgm:pt modelId="{3FB90809-552C-4F51-A511-E4A315AA9D15}" type="pres">
      <dgm:prSet presAssocID="{0C78475A-DE74-413E-B793-E1BD27F87205}" presName="composite" presStyleCnt="0"/>
      <dgm:spPr/>
    </dgm:pt>
    <dgm:pt modelId="{7598C5A7-5F15-4AEC-A91A-77B06954147A}" type="pres">
      <dgm:prSet presAssocID="{0C78475A-DE74-413E-B793-E1BD27F87205}" presName="parTx" presStyleLbl="alignNode1" presStyleIdx="0" presStyleCnt="3">
        <dgm:presLayoutVars>
          <dgm:chMax val="0"/>
          <dgm:chPref val="0"/>
          <dgm:bulletEnabled val="1"/>
        </dgm:presLayoutVars>
      </dgm:prSet>
      <dgm:spPr/>
    </dgm:pt>
    <dgm:pt modelId="{ABA10CA9-0C10-4243-AF2D-99D9D4095FA3}" type="pres">
      <dgm:prSet presAssocID="{0C78475A-DE74-413E-B793-E1BD27F87205}" presName="desTx" presStyleLbl="alignAccFollowNode1" presStyleIdx="0" presStyleCnt="3">
        <dgm:presLayoutVars>
          <dgm:bulletEnabled val="1"/>
        </dgm:presLayoutVars>
      </dgm:prSet>
      <dgm:spPr/>
    </dgm:pt>
    <dgm:pt modelId="{70B9D52A-212D-4D50-B10C-0196EECF780B}" type="pres">
      <dgm:prSet presAssocID="{B2E290BD-10C2-4E2D-B209-76E6B939282F}" presName="space" presStyleCnt="0"/>
      <dgm:spPr/>
    </dgm:pt>
    <dgm:pt modelId="{35558A48-7302-4665-8F54-78807853F6F2}" type="pres">
      <dgm:prSet presAssocID="{7B4861B7-3497-401D-B4CD-C6DECE30381D}" presName="composite" presStyleCnt="0"/>
      <dgm:spPr/>
    </dgm:pt>
    <dgm:pt modelId="{F6E15FDC-8577-47E1-B4C8-8A14923613CA}" type="pres">
      <dgm:prSet presAssocID="{7B4861B7-3497-401D-B4CD-C6DECE30381D}" presName="parTx" presStyleLbl="alignNode1" presStyleIdx="1" presStyleCnt="3">
        <dgm:presLayoutVars>
          <dgm:chMax val="0"/>
          <dgm:chPref val="0"/>
          <dgm:bulletEnabled val="1"/>
        </dgm:presLayoutVars>
      </dgm:prSet>
      <dgm:spPr/>
    </dgm:pt>
    <dgm:pt modelId="{9FADC9BA-E4AC-4B42-A899-D07AE671F955}" type="pres">
      <dgm:prSet presAssocID="{7B4861B7-3497-401D-B4CD-C6DECE30381D}" presName="desTx" presStyleLbl="alignAccFollowNode1" presStyleIdx="1" presStyleCnt="3">
        <dgm:presLayoutVars>
          <dgm:bulletEnabled val="1"/>
        </dgm:presLayoutVars>
      </dgm:prSet>
      <dgm:spPr/>
    </dgm:pt>
    <dgm:pt modelId="{2EFFF376-073C-433D-89F2-8B25BEF56CF7}" type="pres">
      <dgm:prSet presAssocID="{79F7C178-37B8-48F4-A09A-FD345189D14C}" presName="space" presStyleCnt="0"/>
      <dgm:spPr/>
    </dgm:pt>
    <dgm:pt modelId="{F41D2416-0E31-47D8-9362-058ABFA62A59}" type="pres">
      <dgm:prSet presAssocID="{17EC7558-2DFD-44CC-BB99-F22B54B70D20}" presName="composite" presStyleCnt="0"/>
      <dgm:spPr/>
    </dgm:pt>
    <dgm:pt modelId="{613A40AE-25B9-4891-8CF4-88ABEA71CA1C}" type="pres">
      <dgm:prSet presAssocID="{17EC7558-2DFD-44CC-BB99-F22B54B70D20}" presName="parTx" presStyleLbl="alignNode1" presStyleIdx="2" presStyleCnt="3">
        <dgm:presLayoutVars>
          <dgm:chMax val="0"/>
          <dgm:chPref val="0"/>
          <dgm:bulletEnabled val="1"/>
        </dgm:presLayoutVars>
      </dgm:prSet>
      <dgm:spPr/>
    </dgm:pt>
    <dgm:pt modelId="{7E0D78CE-B371-468C-B262-DF02AF41C6A2}" type="pres">
      <dgm:prSet presAssocID="{17EC7558-2DFD-44CC-BB99-F22B54B70D20}" presName="desTx" presStyleLbl="alignAccFollowNode1" presStyleIdx="2" presStyleCnt="3">
        <dgm:presLayoutVars>
          <dgm:bulletEnabled val="1"/>
        </dgm:presLayoutVars>
      </dgm:prSet>
      <dgm:spPr/>
    </dgm:pt>
  </dgm:ptLst>
  <dgm:cxnLst>
    <dgm:cxn modelId="{00AD2309-C983-47D2-96F9-FE8D849CD567}" srcId="{7B4861B7-3497-401D-B4CD-C6DECE30381D}" destId="{C5DFAFD0-4182-4272-A05A-D24457A08A31}" srcOrd="0" destOrd="0" parTransId="{6DAC99B8-2057-4ECC-B613-B2D82DBDA1FE}" sibTransId="{75D7DA05-A6F6-4A7E-8815-BD338C88E6BB}"/>
    <dgm:cxn modelId="{86A13E35-192F-4526-A02F-76509A5B785D}" type="presOf" srcId="{CCEBB113-81A0-4FD9-A78E-C2D745F446D1}" destId="{7E0D78CE-B371-468C-B262-DF02AF41C6A2}" srcOrd="0" destOrd="4" presId="urn:microsoft.com/office/officeart/2005/8/layout/hList1"/>
    <dgm:cxn modelId="{0E21BD3D-0640-4BFC-B8B6-923AEF4DCFD2}" type="presOf" srcId="{27B25B31-7A86-4235-BF71-DE02D90B3E52}" destId="{ABA10CA9-0C10-4243-AF2D-99D9D4095FA3}" srcOrd="0" destOrd="0" presId="urn:microsoft.com/office/officeart/2005/8/layout/hList1"/>
    <dgm:cxn modelId="{9C8DD766-369A-417F-81C8-F2641093D253}" srcId="{0C78475A-DE74-413E-B793-E1BD27F87205}" destId="{27B25B31-7A86-4235-BF71-DE02D90B3E52}" srcOrd="0" destOrd="0" parTransId="{D7109426-D51D-4F2B-A376-190787F7B27C}" sibTransId="{DD7ABB1E-930F-4EE7-A0D5-69A7F0A53245}"/>
    <dgm:cxn modelId="{9FB4486C-6E50-49AA-A889-EDBB6D48C4BE}" type="presOf" srcId="{C5DFAFD0-4182-4272-A05A-D24457A08A31}" destId="{9FADC9BA-E4AC-4B42-A899-D07AE671F955}" srcOrd="0" destOrd="0" presId="urn:microsoft.com/office/officeart/2005/8/layout/hList1"/>
    <dgm:cxn modelId="{ED5C0072-6634-42A3-86D2-05A69BAD7202}" type="presOf" srcId="{EC88B669-8609-4E36-A335-FF10A6E24E20}" destId="{6812F7D0-D041-4E10-A505-D695D54E7C8B}" srcOrd="0" destOrd="0" presId="urn:microsoft.com/office/officeart/2005/8/layout/hList1"/>
    <dgm:cxn modelId="{5D94C372-B0FA-4C9B-A97A-C925C0B6E332}" type="presOf" srcId="{0C78475A-DE74-413E-B793-E1BD27F87205}" destId="{7598C5A7-5F15-4AEC-A91A-77B06954147A}" srcOrd="0" destOrd="0" presId="urn:microsoft.com/office/officeart/2005/8/layout/hList1"/>
    <dgm:cxn modelId="{49997B74-3687-4C8C-BE74-F7F82E676619}" type="presOf" srcId="{D6A0FFEC-3C8F-4904-9B34-E572710FC7FC}" destId="{7E0D78CE-B371-468C-B262-DF02AF41C6A2}" srcOrd="0" destOrd="1" presId="urn:microsoft.com/office/officeart/2005/8/layout/hList1"/>
    <dgm:cxn modelId="{9B150F76-D004-427A-9A0F-6463C1DB8EDE}" type="presOf" srcId="{527D2F89-68B4-4153-A845-C01A807D6F79}" destId="{7E0D78CE-B371-468C-B262-DF02AF41C6A2}" srcOrd="0" destOrd="0" presId="urn:microsoft.com/office/officeart/2005/8/layout/hList1"/>
    <dgm:cxn modelId="{29D8A27D-1914-4BE1-AB2A-94EC375FA37B}" srcId="{17EC7558-2DFD-44CC-BB99-F22B54B70D20}" destId="{1CF8B9FA-FA30-4936-A033-943B9A946135}" srcOrd="3" destOrd="0" parTransId="{9E3054C1-660F-4B96-B311-F9EC056D67F1}" sibTransId="{50951A2A-CA71-4497-8E3E-D73996B2F5B6}"/>
    <dgm:cxn modelId="{3ABE3C8C-31AD-4A66-8966-9EF36739759B}" type="presOf" srcId="{655DEC46-E5F8-48E9-ADC1-BBDEF74E0788}" destId="{9FADC9BA-E4AC-4B42-A899-D07AE671F955}" srcOrd="0" destOrd="1" presId="urn:microsoft.com/office/officeart/2005/8/layout/hList1"/>
    <dgm:cxn modelId="{44DA5BA0-DA3C-49DA-A25B-D2B83C860217}" type="presOf" srcId="{17EC7558-2DFD-44CC-BB99-F22B54B70D20}" destId="{613A40AE-25B9-4891-8CF4-88ABEA71CA1C}" srcOrd="0" destOrd="0" presId="urn:microsoft.com/office/officeart/2005/8/layout/hList1"/>
    <dgm:cxn modelId="{D3B24BBA-DF40-4BBF-A922-97663D6B150E}" type="presOf" srcId="{1CF8B9FA-FA30-4936-A033-943B9A946135}" destId="{7E0D78CE-B371-468C-B262-DF02AF41C6A2}" srcOrd="0" destOrd="3" presId="urn:microsoft.com/office/officeart/2005/8/layout/hList1"/>
    <dgm:cxn modelId="{D0D76AC2-72F2-414E-8268-505C0E6EBE57}" type="presOf" srcId="{4B872D53-55B3-4D15-B47C-777F66F26C2D}" destId="{7E0D78CE-B371-468C-B262-DF02AF41C6A2}" srcOrd="0" destOrd="2" presId="urn:microsoft.com/office/officeart/2005/8/layout/hList1"/>
    <dgm:cxn modelId="{D20F89C3-83EB-4DE5-95B8-E8DE52A0EAD6}" srcId="{7B4861B7-3497-401D-B4CD-C6DECE30381D}" destId="{655DEC46-E5F8-48E9-ADC1-BBDEF74E0788}" srcOrd="1" destOrd="0" parTransId="{9867D5FD-E1CF-48ED-B528-54E71DE8BAEE}" sibTransId="{B31CBDC1-5E9A-4532-84C2-5D1221751CF5}"/>
    <dgm:cxn modelId="{AF4337CE-0C6D-4947-BEBA-4504B42C404A}" type="presOf" srcId="{7B4861B7-3497-401D-B4CD-C6DECE30381D}" destId="{F6E15FDC-8577-47E1-B4C8-8A14923613CA}" srcOrd="0" destOrd="0" presId="urn:microsoft.com/office/officeart/2005/8/layout/hList1"/>
    <dgm:cxn modelId="{6208FAD2-5EC8-4834-95B2-0591D9A3A523}" srcId="{17EC7558-2DFD-44CC-BB99-F22B54B70D20}" destId="{4B872D53-55B3-4D15-B47C-777F66F26C2D}" srcOrd="2" destOrd="0" parTransId="{7824B0F6-F7DD-489D-8F1F-A55053B16D14}" sibTransId="{A996FA34-F5D6-404A-BB44-5B269B1E440C}"/>
    <dgm:cxn modelId="{46BBADD7-513C-4398-A420-1FDDCC14B1C4}" srcId="{17EC7558-2DFD-44CC-BB99-F22B54B70D20}" destId="{CCEBB113-81A0-4FD9-A78E-C2D745F446D1}" srcOrd="4" destOrd="0" parTransId="{7BA92E1A-D963-4F1D-900A-5010F23A38FF}" sibTransId="{FED1EEBD-CD71-4362-AAFF-6ECA48BB373A}"/>
    <dgm:cxn modelId="{E0C3B2DA-A0B3-40C7-8666-4111152F4416}" srcId="{EC88B669-8609-4E36-A335-FF10A6E24E20}" destId="{17EC7558-2DFD-44CC-BB99-F22B54B70D20}" srcOrd="2" destOrd="0" parTransId="{C5B013DF-532F-4242-82D4-FEE301C25520}" sibTransId="{EB334936-771B-489B-AC6E-617ABA5C6C97}"/>
    <dgm:cxn modelId="{7FA881EB-5AE2-44C5-9ECE-ED5E169306EA}" srcId="{17EC7558-2DFD-44CC-BB99-F22B54B70D20}" destId="{527D2F89-68B4-4153-A845-C01A807D6F79}" srcOrd="0" destOrd="0" parTransId="{D37013E1-EABF-4CDE-971B-D8D44FE7CBD6}" sibTransId="{BD633CC1-9C67-48AD-A72F-34DF8365A141}"/>
    <dgm:cxn modelId="{C0A145F7-B286-4C58-8E0A-27283C3F2EC5}" srcId="{EC88B669-8609-4E36-A335-FF10A6E24E20}" destId="{7B4861B7-3497-401D-B4CD-C6DECE30381D}" srcOrd="1" destOrd="0" parTransId="{36B4718B-DD1F-467F-9CCC-2A0D7E99093F}" sibTransId="{79F7C178-37B8-48F4-A09A-FD345189D14C}"/>
    <dgm:cxn modelId="{1DBE1FFD-1603-440E-992D-A5B6B7E5967F}" srcId="{EC88B669-8609-4E36-A335-FF10A6E24E20}" destId="{0C78475A-DE74-413E-B793-E1BD27F87205}" srcOrd="0" destOrd="0" parTransId="{1EF11658-E127-4371-9DD0-ADBB7B0C3ECA}" sibTransId="{B2E290BD-10C2-4E2D-B209-76E6B939282F}"/>
    <dgm:cxn modelId="{5A8467FD-FDC7-4510-8D4D-A9EAFC3FDF67}" srcId="{17EC7558-2DFD-44CC-BB99-F22B54B70D20}" destId="{D6A0FFEC-3C8F-4904-9B34-E572710FC7FC}" srcOrd="1" destOrd="0" parTransId="{41662A59-C556-4B37-8F8F-41040495D0FA}" sibTransId="{B1CC528B-7693-4413-BAAF-E6DC7C8E58D0}"/>
    <dgm:cxn modelId="{4B913C62-602F-42C2-9341-6E566E0AD2AA}" type="presParOf" srcId="{6812F7D0-D041-4E10-A505-D695D54E7C8B}" destId="{3FB90809-552C-4F51-A511-E4A315AA9D15}" srcOrd="0" destOrd="0" presId="urn:microsoft.com/office/officeart/2005/8/layout/hList1"/>
    <dgm:cxn modelId="{A6CDBB06-357D-4448-8685-E6D6A1485404}" type="presParOf" srcId="{3FB90809-552C-4F51-A511-E4A315AA9D15}" destId="{7598C5A7-5F15-4AEC-A91A-77B06954147A}" srcOrd="0" destOrd="0" presId="urn:microsoft.com/office/officeart/2005/8/layout/hList1"/>
    <dgm:cxn modelId="{18D43161-E0D4-4857-8867-1F2B3A9C3224}" type="presParOf" srcId="{3FB90809-552C-4F51-A511-E4A315AA9D15}" destId="{ABA10CA9-0C10-4243-AF2D-99D9D4095FA3}" srcOrd="1" destOrd="0" presId="urn:microsoft.com/office/officeart/2005/8/layout/hList1"/>
    <dgm:cxn modelId="{D6775249-6624-41D8-9F2A-DD0273458F81}" type="presParOf" srcId="{6812F7D0-D041-4E10-A505-D695D54E7C8B}" destId="{70B9D52A-212D-4D50-B10C-0196EECF780B}" srcOrd="1" destOrd="0" presId="urn:microsoft.com/office/officeart/2005/8/layout/hList1"/>
    <dgm:cxn modelId="{54397DFF-9843-40E7-AEAB-265CD96E0C0C}" type="presParOf" srcId="{6812F7D0-D041-4E10-A505-D695D54E7C8B}" destId="{35558A48-7302-4665-8F54-78807853F6F2}" srcOrd="2" destOrd="0" presId="urn:microsoft.com/office/officeart/2005/8/layout/hList1"/>
    <dgm:cxn modelId="{D3ACDFC3-E15F-4853-8FED-2E6ABB45A76B}" type="presParOf" srcId="{35558A48-7302-4665-8F54-78807853F6F2}" destId="{F6E15FDC-8577-47E1-B4C8-8A14923613CA}" srcOrd="0" destOrd="0" presId="urn:microsoft.com/office/officeart/2005/8/layout/hList1"/>
    <dgm:cxn modelId="{978B5742-70A3-4AE3-BE3B-732C94D4EDFD}" type="presParOf" srcId="{35558A48-7302-4665-8F54-78807853F6F2}" destId="{9FADC9BA-E4AC-4B42-A899-D07AE671F955}" srcOrd="1" destOrd="0" presId="urn:microsoft.com/office/officeart/2005/8/layout/hList1"/>
    <dgm:cxn modelId="{79A0C3A8-8029-435C-BD5C-907DD6C25AED}" type="presParOf" srcId="{6812F7D0-D041-4E10-A505-D695D54E7C8B}" destId="{2EFFF376-073C-433D-89F2-8B25BEF56CF7}" srcOrd="3" destOrd="0" presId="urn:microsoft.com/office/officeart/2005/8/layout/hList1"/>
    <dgm:cxn modelId="{AF6E93CC-2C82-4AB0-84D0-9E03DF51D69C}" type="presParOf" srcId="{6812F7D0-D041-4E10-A505-D695D54E7C8B}" destId="{F41D2416-0E31-47D8-9362-058ABFA62A59}" srcOrd="4" destOrd="0" presId="urn:microsoft.com/office/officeart/2005/8/layout/hList1"/>
    <dgm:cxn modelId="{DD3D3E11-5669-464A-8E5F-409248017116}" type="presParOf" srcId="{F41D2416-0E31-47D8-9362-058ABFA62A59}" destId="{613A40AE-25B9-4891-8CF4-88ABEA71CA1C}" srcOrd="0" destOrd="0" presId="urn:microsoft.com/office/officeart/2005/8/layout/hList1"/>
    <dgm:cxn modelId="{43A895D5-97E7-4FE5-B97A-3D042269F283}" type="presParOf" srcId="{F41D2416-0E31-47D8-9362-058ABFA62A59}" destId="{7E0D78CE-B371-468C-B262-DF02AF41C6A2}"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C88B669-8609-4E36-A335-FF10A6E24E20}" type="doc">
      <dgm:prSet loTypeId="urn:microsoft.com/office/officeart/2005/8/layout/hList1" loCatId="list" qsTypeId="urn:microsoft.com/office/officeart/2005/8/quickstyle/simple1" qsCatId="simple" csTypeId="urn:microsoft.com/office/officeart/2005/8/colors/accent2_5" csCatId="accent2" phldr="1"/>
      <dgm:spPr/>
      <dgm:t>
        <a:bodyPr/>
        <a:lstStyle/>
        <a:p>
          <a:endParaRPr lang="es-ES"/>
        </a:p>
      </dgm:t>
    </dgm:pt>
    <dgm:pt modelId="{0C78475A-DE74-413E-B793-E1BD27F87205}">
      <dgm:prSet phldrT="[Texto]"/>
      <dgm:spPr/>
      <dgm:t>
        <a:bodyPr/>
        <a:lstStyle/>
        <a:p>
          <a:r>
            <a:rPr lang="es-ES" b="1" dirty="0"/>
            <a:t>2016, </a:t>
          </a:r>
          <a:r>
            <a:rPr lang="es-ES" b="1" i="0" dirty="0"/>
            <a:t>Filtraciones de Shadow </a:t>
          </a:r>
          <a:r>
            <a:rPr lang="es-ES" b="1" i="0" dirty="0" err="1"/>
            <a:t>Brokers</a:t>
          </a:r>
          <a:endParaRPr lang="es-ES" b="1" dirty="0"/>
        </a:p>
      </dgm:t>
    </dgm:pt>
    <dgm:pt modelId="{1EF11658-E127-4371-9DD0-ADBB7B0C3ECA}" type="parTrans" cxnId="{1DBE1FFD-1603-440E-992D-A5B6B7E5967F}">
      <dgm:prSet/>
      <dgm:spPr/>
      <dgm:t>
        <a:bodyPr/>
        <a:lstStyle/>
        <a:p>
          <a:endParaRPr lang="es-ES"/>
        </a:p>
      </dgm:t>
    </dgm:pt>
    <dgm:pt modelId="{B2E290BD-10C2-4E2D-B209-76E6B939282F}" type="sibTrans" cxnId="{1DBE1FFD-1603-440E-992D-A5B6B7E5967F}">
      <dgm:prSet/>
      <dgm:spPr/>
      <dgm:t>
        <a:bodyPr/>
        <a:lstStyle/>
        <a:p>
          <a:endParaRPr lang="es-ES"/>
        </a:p>
      </dgm:t>
    </dgm:pt>
    <dgm:pt modelId="{27B25B31-7A86-4235-BF71-DE02D90B3E52}">
      <dgm:prSet phldrT="[Texto]"/>
      <dgm:spPr/>
      <dgm:t>
        <a:bodyPr/>
        <a:lstStyle/>
        <a:p>
          <a:r>
            <a:rPr lang="es-CO" b="0" i="0" dirty="0"/>
            <a:t>El misterioso grupo de hackers conocido como Shadow </a:t>
          </a:r>
          <a:r>
            <a:rPr lang="es-CO" b="0" i="0" dirty="0" err="1"/>
            <a:t>Brokers</a:t>
          </a:r>
          <a:r>
            <a:rPr lang="es-CO" b="0" i="0" dirty="0"/>
            <a:t> hizo su primera aparición en agosto de 2016, afirmando haber accedido a herramientas de espionaje de la operación </a:t>
          </a:r>
          <a:r>
            <a:rPr lang="es-CO" b="0" i="0" dirty="0" err="1"/>
            <a:t>Equation</a:t>
          </a:r>
          <a:r>
            <a:rPr lang="es-CO" b="0" i="0" dirty="0"/>
            <a:t> </a:t>
          </a:r>
          <a:r>
            <a:rPr lang="es-CO" b="0" i="0" dirty="0" err="1"/>
            <a:t>Group</a:t>
          </a:r>
          <a:r>
            <a:rPr lang="es-CO" b="0" i="0" dirty="0"/>
            <a:t>, vinculada a la NSA (Agencia Nacional de Seguridad). Poco después ofrecieron dicha información en subasta. </a:t>
          </a:r>
          <a:endParaRPr lang="es-ES" dirty="0"/>
        </a:p>
      </dgm:t>
    </dgm:pt>
    <dgm:pt modelId="{D7109426-D51D-4F2B-A376-190787F7B27C}" type="parTrans" cxnId="{9C8DD766-369A-417F-81C8-F2641093D253}">
      <dgm:prSet/>
      <dgm:spPr/>
      <dgm:t>
        <a:bodyPr/>
        <a:lstStyle/>
        <a:p>
          <a:endParaRPr lang="es-ES"/>
        </a:p>
      </dgm:t>
    </dgm:pt>
    <dgm:pt modelId="{DD7ABB1E-930F-4EE7-A0D5-69A7F0A53245}" type="sibTrans" cxnId="{9C8DD766-369A-417F-81C8-F2641093D253}">
      <dgm:prSet/>
      <dgm:spPr/>
      <dgm:t>
        <a:bodyPr/>
        <a:lstStyle/>
        <a:p>
          <a:endParaRPr lang="es-ES"/>
        </a:p>
      </dgm:t>
    </dgm:pt>
    <dgm:pt modelId="{7B4861B7-3497-401D-B4CD-C6DECE30381D}">
      <dgm:prSet phldrT="[Texto]"/>
      <dgm:spPr/>
      <dgm:t>
        <a:bodyPr/>
        <a:lstStyle/>
        <a:p>
          <a:r>
            <a:rPr lang="es-CO" b="1" i="0" dirty="0"/>
            <a:t>2017, </a:t>
          </a:r>
          <a:r>
            <a:rPr lang="es-ES" b="1" i="0" dirty="0"/>
            <a:t>WannaCry</a:t>
          </a:r>
          <a:endParaRPr lang="es-ES" dirty="0"/>
        </a:p>
      </dgm:t>
    </dgm:pt>
    <dgm:pt modelId="{36B4718B-DD1F-467F-9CCC-2A0D7E99093F}" type="parTrans" cxnId="{C0A145F7-B286-4C58-8E0A-27283C3F2EC5}">
      <dgm:prSet/>
      <dgm:spPr/>
      <dgm:t>
        <a:bodyPr/>
        <a:lstStyle/>
        <a:p>
          <a:endParaRPr lang="es-ES"/>
        </a:p>
      </dgm:t>
    </dgm:pt>
    <dgm:pt modelId="{79F7C178-37B8-48F4-A09A-FD345189D14C}" type="sibTrans" cxnId="{C0A145F7-B286-4C58-8E0A-27283C3F2EC5}">
      <dgm:prSet/>
      <dgm:spPr/>
      <dgm:t>
        <a:bodyPr/>
        <a:lstStyle/>
        <a:p>
          <a:endParaRPr lang="es-ES"/>
        </a:p>
      </dgm:t>
    </dgm:pt>
    <dgm:pt modelId="{C5DFAFD0-4182-4272-A05A-D24457A08A31}">
      <dgm:prSet phldrT="[Texto]"/>
      <dgm:spPr/>
      <dgm:t>
        <a:bodyPr/>
        <a:lstStyle/>
        <a:p>
          <a:r>
            <a:rPr lang="es-CO" b="0" i="0" dirty="0"/>
            <a:t>El 12 de mayo un ataque masivo de </a:t>
          </a:r>
          <a:r>
            <a:rPr lang="es-CO" b="0" i="0" dirty="0" err="1"/>
            <a:t>ransomware</a:t>
          </a:r>
          <a:r>
            <a:rPr lang="es-CO" b="0" i="0" dirty="0"/>
            <a:t> llamado WannaCry afectó a empresas y particulares de todo el mundo, incluyendo grandes corporaciones y organismos públicos. El ataque golpeó seriamente al Servicio de Salud Británico, a la multinacional francesa Renault, al sistema bancario ruso y al grupo de mensajería estadounidense FedEx, así como al servicio de ferrocarriles alemán y a universidades en Grecia e Italia.</a:t>
          </a:r>
          <a:endParaRPr lang="es-ES" dirty="0"/>
        </a:p>
      </dgm:t>
    </dgm:pt>
    <dgm:pt modelId="{6DAC99B8-2057-4ECC-B613-B2D82DBDA1FE}" type="parTrans" cxnId="{00AD2309-C983-47D2-96F9-FE8D849CD567}">
      <dgm:prSet/>
      <dgm:spPr/>
      <dgm:t>
        <a:bodyPr/>
        <a:lstStyle/>
        <a:p>
          <a:endParaRPr lang="es-ES"/>
        </a:p>
      </dgm:t>
    </dgm:pt>
    <dgm:pt modelId="{75D7DA05-A6F6-4A7E-8815-BD338C88E6BB}" type="sibTrans" cxnId="{00AD2309-C983-47D2-96F9-FE8D849CD567}">
      <dgm:prSet/>
      <dgm:spPr/>
      <dgm:t>
        <a:bodyPr/>
        <a:lstStyle/>
        <a:p>
          <a:endParaRPr lang="es-ES"/>
        </a:p>
      </dgm:t>
    </dgm:pt>
    <dgm:pt modelId="{17EC7558-2DFD-44CC-BB99-F22B54B70D20}">
      <dgm:prSet phldrT="[Texto]"/>
      <dgm:spPr/>
      <dgm:t>
        <a:bodyPr/>
        <a:lstStyle/>
        <a:p>
          <a:r>
            <a:rPr lang="es-CO" b="1" i="0" dirty="0"/>
            <a:t>2017, </a:t>
          </a:r>
          <a:r>
            <a:rPr lang="es-ES" b="1" i="0" dirty="0" err="1"/>
            <a:t>Petya</a:t>
          </a:r>
          <a:endParaRPr lang="es-ES" dirty="0"/>
        </a:p>
      </dgm:t>
    </dgm:pt>
    <dgm:pt modelId="{C5B013DF-532F-4242-82D4-FEE301C25520}" type="parTrans" cxnId="{E0C3B2DA-A0B3-40C7-8666-4111152F4416}">
      <dgm:prSet/>
      <dgm:spPr/>
      <dgm:t>
        <a:bodyPr/>
        <a:lstStyle/>
        <a:p>
          <a:endParaRPr lang="es-ES"/>
        </a:p>
      </dgm:t>
    </dgm:pt>
    <dgm:pt modelId="{EB334936-771B-489B-AC6E-617ABA5C6C97}" type="sibTrans" cxnId="{E0C3B2DA-A0B3-40C7-8666-4111152F4416}">
      <dgm:prSet/>
      <dgm:spPr/>
      <dgm:t>
        <a:bodyPr/>
        <a:lstStyle/>
        <a:p>
          <a:endParaRPr lang="es-ES"/>
        </a:p>
      </dgm:t>
    </dgm:pt>
    <dgm:pt modelId="{527D2F89-68B4-4153-A845-C01A807D6F79}">
      <dgm:prSet phldrT="[Texto]"/>
      <dgm:spPr/>
      <dgm:t>
        <a:bodyPr/>
        <a:lstStyle/>
        <a:p>
          <a:r>
            <a:rPr lang="es-CO" b="0" i="0" dirty="0"/>
            <a:t>Aproximadamente un mes después de WannaCry, otra ola de ataques de </a:t>
          </a:r>
          <a:r>
            <a:rPr lang="es-CO" b="0" i="0" dirty="0" err="1"/>
            <a:t>ransomware</a:t>
          </a:r>
          <a:r>
            <a:rPr lang="es-CO" b="0" i="0" dirty="0"/>
            <a:t> aprovechó las vulnerabilidades de Windows expuestas por Shadow </a:t>
          </a:r>
          <a:r>
            <a:rPr lang="es-CO" b="0" i="0" dirty="0" err="1"/>
            <a:t>Brokers</a:t>
          </a:r>
          <a:r>
            <a:rPr lang="es-CO" b="0" i="0" dirty="0"/>
            <a:t> y alcanzó objetivos de todo el mundo. Este malware, conocido como </a:t>
          </a:r>
          <a:r>
            <a:rPr lang="es-CO" b="0" i="0" dirty="0" err="1"/>
            <a:t>Petya</a:t>
          </a:r>
          <a:r>
            <a:rPr lang="es-CO" b="0" i="0" dirty="0"/>
            <a:t>, </a:t>
          </a:r>
          <a:r>
            <a:rPr lang="es-CO" b="0" i="0" dirty="0" err="1"/>
            <a:t>NotPetya</a:t>
          </a:r>
          <a:r>
            <a:rPr lang="es-CO" b="0" i="0" dirty="0"/>
            <a:t> y otros nombres similares, era más avanzado que WannaCry pero aún tenía varios defectos, como un sistema de pago ineficaz.</a:t>
          </a:r>
          <a:endParaRPr lang="es-ES" dirty="0"/>
        </a:p>
      </dgm:t>
    </dgm:pt>
    <dgm:pt modelId="{D37013E1-EABF-4CDE-971B-D8D44FE7CBD6}" type="parTrans" cxnId="{7FA881EB-5AE2-44C5-9ECE-ED5E169306EA}">
      <dgm:prSet/>
      <dgm:spPr/>
      <dgm:t>
        <a:bodyPr/>
        <a:lstStyle/>
        <a:p>
          <a:endParaRPr lang="es-ES"/>
        </a:p>
      </dgm:t>
    </dgm:pt>
    <dgm:pt modelId="{BD633CC1-9C67-48AD-A72F-34DF8365A141}" type="sibTrans" cxnId="{7FA881EB-5AE2-44C5-9ECE-ED5E169306EA}">
      <dgm:prSet/>
      <dgm:spPr/>
      <dgm:t>
        <a:bodyPr/>
        <a:lstStyle/>
        <a:p>
          <a:endParaRPr lang="es-ES"/>
        </a:p>
      </dgm:t>
    </dgm:pt>
    <dgm:pt modelId="{6812F7D0-D041-4E10-A505-D695D54E7C8B}" type="pres">
      <dgm:prSet presAssocID="{EC88B669-8609-4E36-A335-FF10A6E24E20}" presName="Name0" presStyleCnt="0">
        <dgm:presLayoutVars>
          <dgm:dir/>
          <dgm:animLvl val="lvl"/>
          <dgm:resizeHandles val="exact"/>
        </dgm:presLayoutVars>
      </dgm:prSet>
      <dgm:spPr/>
    </dgm:pt>
    <dgm:pt modelId="{3FB90809-552C-4F51-A511-E4A315AA9D15}" type="pres">
      <dgm:prSet presAssocID="{0C78475A-DE74-413E-B793-E1BD27F87205}" presName="composite" presStyleCnt="0"/>
      <dgm:spPr/>
    </dgm:pt>
    <dgm:pt modelId="{7598C5A7-5F15-4AEC-A91A-77B06954147A}" type="pres">
      <dgm:prSet presAssocID="{0C78475A-DE74-413E-B793-E1BD27F87205}" presName="parTx" presStyleLbl="alignNode1" presStyleIdx="0" presStyleCnt="3">
        <dgm:presLayoutVars>
          <dgm:chMax val="0"/>
          <dgm:chPref val="0"/>
          <dgm:bulletEnabled val="1"/>
        </dgm:presLayoutVars>
      </dgm:prSet>
      <dgm:spPr/>
    </dgm:pt>
    <dgm:pt modelId="{ABA10CA9-0C10-4243-AF2D-99D9D4095FA3}" type="pres">
      <dgm:prSet presAssocID="{0C78475A-DE74-413E-B793-E1BD27F87205}" presName="desTx" presStyleLbl="alignAccFollowNode1" presStyleIdx="0" presStyleCnt="3">
        <dgm:presLayoutVars>
          <dgm:bulletEnabled val="1"/>
        </dgm:presLayoutVars>
      </dgm:prSet>
      <dgm:spPr/>
    </dgm:pt>
    <dgm:pt modelId="{70B9D52A-212D-4D50-B10C-0196EECF780B}" type="pres">
      <dgm:prSet presAssocID="{B2E290BD-10C2-4E2D-B209-76E6B939282F}" presName="space" presStyleCnt="0"/>
      <dgm:spPr/>
    </dgm:pt>
    <dgm:pt modelId="{35558A48-7302-4665-8F54-78807853F6F2}" type="pres">
      <dgm:prSet presAssocID="{7B4861B7-3497-401D-B4CD-C6DECE30381D}" presName="composite" presStyleCnt="0"/>
      <dgm:spPr/>
    </dgm:pt>
    <dgm:pt modelId="{F6E15FDC-8577-47E1-B4C8-8A14923613CA}" type="pres">
      <dgm:prSet presAssocID="{7B4861B7-3497-401D-B4CD-C6DECE30381D}" presName="parTx" presStyleLbl="alignNode1" presStyleIdx="1" presStyleCnt="3">
        <dgm:presLayoutVars>
          <dgm:chMax val="0"/>
          <dgm:chPref val="0"/>
          <dgm:bulletEnabled val="1"/>
        </dgm:presLayoutVars>
      </dgm:prSet>
      <dgm:spPr/>
    </dgm:pt>
    <dgm:pt modelId="{9FADC9BA-E4AC-4B42-A899-D07AE671F955}" type="pres">
      <dgm:prSet presAssocID="{7B4861B7-3497-401D-B4CD-C6DECE30381D}" presName="desTx" presStyleLbl="alignAccFollowNode1" presStyleIdx="1" presStyleCnt="3">
        <dgm:presLayoutVars>
          <dgm:bulletEnabled val="1"/>
        </dgm:presLayoutVars>
      </dgm:prSet>
      <dgm:spPr/>
    </dgm:pt>
    <dgm:pt modelId="{2EFFF376-073C-433D-89F2-8B25BEF56CF7}" type="pres">
      <dgm:prSet presAssocID="{79F7C178-37B8-48F4-A09A-FD345189D14C}" presName="space" presStyleCnt="0"/>
      <dgm:spPr/>
    </dgm:pt>
    <dgm:pt modelId="{F41D2416-0E31-47D8-9362-058ABFA62A59}" type="pres">
      <dgm:prSet presAssocID="{17EC7558-2DFD-44CC-BB99-F22B54B70D20}" presName="composite" presStyleCnt="0"/>
      <dgm:spPr/>
    </dgm:pt>
    <dgm:pt modelId="{613A40AE-25B9-4891-8CF4-88ABEA71CA1C}" type="pres">
      <dgm:prSet presAssocID="{17EC7558-2DFD-44CC-BB99-F22B54B70D20}" presName="parTx" presStyleLbl="alignNode1" presStyleIdx="2" presStyleCnt="3">
        <dgm:presLayoutVars>
          <dgm:chMax val="0"/>
          <dgm:chPref val="0"/>
          <dgm:bulletEnabled val="1"/>
        </dgm:presLayoutVars>
      </dgm:prSet>
      <dgm:spPr/>
    </dgm:pt>
    <dgm:pt modelId="{7E0D78CE-B371-468C-B262-DF02AF41C6A2}" type="pres">
      <dgm:prSet presAssocID="{17EC7558-2DFD-44CC-BB99-F22B54B70D20}" presName="desTx" presStyleLbl="alignAccFollowNode1" presStyleIdx="2" presStyleCnt="3">
        <dgm:presLayoutVars>
          <dgm:bulletEnabled val="1"/>
        </dgm:presLayoutVars>
      </dgm:prSet>
      <dgm:spPr/>
    </dgm:pt>
  </dgm:ptLst>
  <dgm:cxnLst>
    <dgm:cxn modelId="{00AD2309-C983-47D2-96F9-FE8D849CD567}" srcId="{7B4861B7-3497-401D-B4CD-C6DECE30381D}" destId="{C5DFAFD0-4182-4272-A05A-D24457A08A31}" srcOrd="0" destOrd="0" parTransId="{6DAC99B8-2057-4ECC-B613-B2D82DBDA1FE}" sibTransId="{75D7DA05-A6F6-4A7E-8815-BD338C88E6BB}"/>
    <dgm:cxn modelId="{0E21BD3D-0640-4BFC-B8B6-923AEF4DCFD2}" type="presOf" srcId="{27B25B31-7A86-4235-BF71-DE02D90B3E52}" destId="{ABA10CA9-0C10-4243-AF2D-99D9D4095FA3}" srcOrd="0" destOrd="0" presId="urn:microsoft.com/office/officeart/2005/8/layout/hList1"/>
    <dgm:cxn modelId="{9C8DD766-369A-417F-81C8-F2641093D253}" srcId="{0C78475A-DE74-413E-B793-E1BD27F87205}" destId="{27B25B31-7A86-4235-BF71-DE02D90B3E52}" srcOrd="0" destOrd="0" parTransId="{D7109426-D51D-4F2B-A376-190787F7B27C}" sibTransId="{DD7ABB1E-930F-4EE7-A0D5-69A7F0A53245}"/>
    <dgm:cxn modelId="{9FB4486C-6E50-49AA-A889-EDBB6D48C4BE}" type="presOf" srcId="{C5DFAFD0-4182-4272-A05A-D24457A08A31}" destId="{9FADC9BA-E4AC-4B42-A899-D07AE671F955}" srcOrd="0" destOrd="0" presId="urn:microsoft.com/office/officeart/2005/8/layout/hList1"/>
    <dgm:cxn modelId="{ED5C0072-6634-42A3-86D2-05A69BAD7202}" type="presOf" srcId="{EC88B669-8609-4E36-A335-FF10A6E24E20}" destId="{6812F7D0-D041-4E10-A505-D695D54E7C8B}" srcOrd="0" destOrd="0" presId="urn:microsoft.com/office/officeart/2005/8/layout/hList1"/>
    <dgm:cxn modelId="{5D94C372-B0FA-4C9B-A97A-C925C0B6E332}" type="presOf" srcId="{0C78475A-DE74-413E-B793-E1BD27F87205}" destId="{7598C5A7-5F15-4AEC-A91A-77B06954147A}" srcOrd="0" destOrd="0" presId="urn:microsoft.com/office/officeart/2005/8/layout/hList1"/>
    <dgm:cxn modelId="{9B150F76-D004-427A-9A0F-6463C1DB8EDE}" type="presOf" srcId="{527D2F89-68B4-4153-A845-C01A807D6F79}" destId="{7E0D78CE-B371-468C-B262-DF02AF41C6A2}" srcOrd="0" destOrd="0" presId="urn:microsoft.com/office/officeart/2005/8/layout/hList1"/>
    <dgm:cxn modelId="{44DA5BA0-DA3C-49DA-A25B-D2B83C860217}" type="presOf" srcId="{17EC7558-2DFD-44CC-BB99-F22B54B70D20}" destId="{613A40AE-25B9-4891-8CF4-88ABEA71CA1C}" srcOrd="0" destOrd="0" presId="urn:microsoft.com/office/officeart/2005/8/layout/hList1"/>
    <dgm:cxn modelId="{AF4337CE-0C6D-4947-BEBA-4504B42C404A}" type="presOf" srcId="{7B4861B7-3497-401D-B4CD-C6DECE30381D}" destId="{F6E15FDC-8577-47E1-B4C8-8A14923613CA}" srcOrd="0" destOrd="0" presId="urn:microsoft.com/office/officeart/2005/8/layout/hList1"/>
    <dgm:cxn modelId="{E0C3B2DA-A0B3-40C7-8666-4111152F4416}" srcId="{EC88B669-8609-4E36-A335-FF10A6E24E20}" destId="{17EC7558-2DFD-44CC-BB99-F22B54B70D20}" srcOrd="2" destOrd="0" parTransId="{C5B013DF-532F-4242-82D4-FEE301C25520}" sibTransId="{EB334936-771B-489B-AC6E-617ABA5C6C97}"/>
    <dgm:cxn modelId="{7FA881EB-5AE2-44C5-9ECE-ED5E169306EA}" srcId="{17EC7558-2DFD-44CC-BB99-F22B54B70D20}" destId="{527D2F89-68B4-4153-A845-C01A807D6F79}" srcOrd="0" destOrd="0" parTransId="{D37013E1-EABF-4CDE-971B-D8D44FE7CBD6}" sibTransId="{BD633CC1-9C67-48AD-A72F-34DF8365A141}"/>
    <dgm:cxn modelId="{C0A145F7-B286-4C58-8E0A-27283C3F2EC5}" srcId="{EC88B669-8609-4E36-A335-FF10A6E24E20}" destId="{7B4861B7-3497-401D-B4CD-C6DECE30381D}" srcOrd="1" destOrd="0" parTransId="{36B4718B-DD1F-467F-9CCC-2A0D7E99093F}" sibTransId="{79F7C178-37B8-48F4-A09A-FD345189D14C}"/>
    <dgm:cxn modelId="{1DBE1FFD-1603-440E-992D-A5B6B7E5967F}" srcId="{EC88B669-8609-4E36-A335-FF10A6E24E20}" destId="{0C78475A-DE74-413E-B793-E1BD27F87205}" srcOrd="0" destOrd="0" parTransId="{1EF11658-E127-4371-9DD0-ADBB7B0C3ECA}" sibTransId="{B2E290BD-10C2-4E2D-B209-76E6B939282F}"/>
    <dgm:cxn modelId="{4B913C62-602F-42C2-9341-6E566E0AD2AA}" type="presParOf" srcId="{6812F7D0-D041-4E10-A505-D695D54E7C8B}" destId="{3FB90809-552C-4F51-A511-E4A315AA9D15}" srcOrd="0" destOrd="0" presId="urn:microsoft.com/office/officeart/2005/8/layout/hList1"/>
    <dgm:cxn modelId="{A6CDBB06-357D-4448-8685-E6D6A1485404}" type="presParOf" srcId="{3FB90809-552C-4F51-A511-E4A315AA9D15}" destId="{7598C5A7-5F15-4AEC-A91A-77B06954147A}" srcOrd="0" destOrd="0" presId="urn:microsoft.com/office/officeart/2005/8/layout/hList1"/>
    <dgm:cxn modelId="{18D43161-E0D4-4857-8867-1F2B3A9C3224}" type="presParOf" srcId="{3FB90809-552C-4F51-A511-E4A315AA9D15}" destId="{ABA10CA9-0C10-4243-AF2D-99D9D4095FA3}" srcOrd="1" destOrd="0" presId="urn:microsoft.com/office/officeart/2005/8/layout/hList1"/>
    <dgm:cxn modelId="{D6775249-6624-41D8-9F2A-DD0273458F81}" type="presParOf" srcId="{6812F7D0-D041-4E10-A505-D695D54E7C8B}" destId="{70B9D52A-212D-4D50-B10C-0196EECF780B}" srcOrd="1" destOrd="0" presId="urn:microsoft.com/office/officeart/2005/8/layout/hList1"/>
    <dgm:cxn modelId="{54397DFF-9843-40E7-AEAB-265CD96E0C0C}" type="presParOf" srcId="{6812F7D0-D041-4E10-A505-D695D54E7C8B}" destId="{35558A48-7302-4665-8F54-78807853F6F2}" srcOrd="2" destOrd="0" presId="urn:microsoft.com/office/officeart/2005/8/layout/hList1"/>
    <dgm:cxn modelId="{D3ACDFC3-E15F-4853-8FED-2E6ABB45A76B}" type="presParOf" srcId="{35558A48-7302-4665-8F54-78807853F6F2}" destId="{F6E15FDC-8577-47E1-B4C8-8A14923613CA}" srcOrd="0" destOrd="0" presId="urn:microsoft.com/office/officeart/2005/8/layout/hList1"/>
    <dgm:cxn modelId="{978B5742-70A3-4AE3-BE3B-732C94D4EDFD}" type="presParOf" srcId="{35558A48-7302-4665-8F54-78807853F6F2}" destId="{9FADC9BA-E4AC-4B42-A899-D07AE671F955}" srcOrd="1" destOrd="0" presId="urn:microsoft.com/office/officeart/2005/8/layout/hList1"/>
    <dgm:cxn modelId="{79A0C3A8-8029-435C-BD5C-907DD6C25AED}" type="presParOf" srcId="{6812F7D0-D041-4E10-A505-D695D54E7C8B}" destId="{2EFFF376-073C-433D-89F2-8B25BEF56CF7}" srcOrd="3" destOrd="0" presId="urn:microsoft.com/office/officeart/2005/8/layout/hList1"/>
    <dgm:cxn modelId="{AF6E93CC-2C82-4AB0-84D0-9E03DF51D69C}" type="presParOf" srcId="{6812F7D0-D041-4E10-A505-D695D54E7C8B}" destId="{F41D2416-0E31-47D8-9362-058ABFA62A59}" srcOrd="4" destOrd="0" presId="urn:microsoft.com/office/officeart/2005/8/layout/hList1"/>
    <dgm:cxn modelId="{DD3D3E11-5669-464A-8E5F-409248017116}" type="presParOf" srcId="{F41D2416-0E31-47D8-9362-058ABFA62A59}" destId="{613A40AE-25B9-4891-8CF4-88ABEA71CA1C}" srcOrd="0" destOrd="0" presId="urn:microsoft.com/office/officeart/2005/8/layout/hList1"/>
    <dgm:cxn modelId="{43A895D5-97E7-4FE5-B97A-3D042269F283}" type="presParOf" srcId="{F41D2416-0E31-47D8-9362-058ABFA62A59}" destId="{7E0D78CE-B371-468C-B262-DF02AF41C6A2}"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C88B669-8609-4E36-A335-FF10A6E24E20}" type="doc">
      <dgm:prSet loTypeId="urn:microsoft.com/office/officeart/2005/8/layout/hList1" loCatId="list" qsTypeId="urn:microsoft.com/office/officeart/2005/8/quickstyle/simple1" qsCatId="simple" csTypeId="urn:microsoft.com/office/officeart/2005/8/colors/accent2_5" csCatId="accent2" phldr="1"/>
      <dgm:spPr/>
      <dgm:t>
        <a:bodyPr/>
        <a:lstStyle/>
        <a:p>
          <a:endParaRPr lang="es-ES"/>
        </a:p>
      </dgm:t>
    </dgm:pt>
    <dgm:pt modelId="{0C78475A-DE74-413E-B793-E1BD27F87205}">
      <dgm:prSet phldrT="[Texto]"/>
      <dgm:spPr/>
      <dgm:t>
        <a:bodyPr/>
        <a:lstStyle/>
        <a:p>
          <a:r>
            <a:rPr lang="es-CO" b="1" i="0" dirty="0"/>
            <a:t>El 3 noviembre de 1983, el primer virus fue concebido como un experimento</a:t>
          </a:r>
          <a:endParaRPr lang="es-ES" dirty="0"/>
        </a:p>
      </dgm:t>
    </dgm:pt>
    <dgm:pt modelId="{1EF11658-E127-4371-9DD0-ADBB7B0C3ECA}" type="parTrans" cxnId="{1DBE1FFD-1603-440E-992D-A5B6B7E5967F}">
      <dgm:prSet/>
      <dgm:spPr/>
      <dgm:t>
        <a:bodyPr/>
        <a:lstStyle/>
        <a:p>
          <a:endParaRPr lang="es-ES"/>
        </a:p>
      </dgm:t>
    </dgm:pt>
    <dgm:pt modelId="{B2E290BD-10C2-4E2D-B209-76E6B939282F}" type="sibTrans" cxnId="{1DBE1FFD-1603-440E-992D-A5B6B7E5967F}">
      <dgm:prSet/>
      <dgm:spPr/>
      <dgm:t>
        <a:bodyPr/>
        <a:lstStyle/>
        <a:p>
          <a:endParaRPr lang="es-ES"/>
        </a:p>
      </dgm:t>
    </dgm:pt>
    <dgm:pt modelId="{27B25B31-7A86-4235-BF71-DE02D90B3E52}">
      <dgm:prSet phldrT="[Texto]"/>
      <dgm:spPr/>
      <dgm:t>
        <a:bodyPr/>
        <a:lstStyle/>
        <a:p>
          <a:r>
            <a:rPr lang="es-CO" b="0" i="0" dirty="0"/>
            <a:t>Para ser presentado en un seminario semanal de Seguridad Informática. El concepto fue introducido por el autor y el nombre "virus" fue dado por Len Adleman. Después de ocho horas de trabajo sobre un VAX 11/750 ejecutando Unix, el primer virus estuvo listo para la demostración.</a:t>
          </a:r>
          <a:endParaRPr lang="es-ES" dirty="0"/>
        </a:p>
      </dgm:t>
    </dgm:pt>
    <dgm:pt modelId="{D7109426-D51D-4F2B-A376-190787F7B27C}" type="parTrans" cxnId="{9C8DD766-369A-417F-81C8-F2641093D253}">
      <dgm:prSet/>
      <dgm:spPr/>
      <dgm:t>
        <a:bodyPr/>
        <a:lstStyle/>
        <a:p>
          <a:endParaRPr lang="es-ES"/>
        </a:p>
      </dgm:t>
    </dgm:pt>
    <dgm:pt modelId="{DD7ABB1E-930F-4EE7-A0D5-69A7F0A53245}" type="sibTrans" cxnId="{9C8DD766-369A-417F-81C8-F2641093D253}">
      <dgm:prSet/>
      <dgm:spPr/>
      <dgm:t>
        <a:bodyPr/>
        <a:lstStyle/>
        <a:p>
          <a:endParaRPr lang="es-ES"/>
        </a:p>
      </dgm:t>
    </dgm:pt>
    <dgm:pt modelId="{7B4861B7-3497-401D-B4CD-C6DECE30381D}">
      <dgm:prSet phldrT="[Texto]"/>
      <dgm:spPr/>
      <dgm:t>
        <a:bodyPr/>
        <a:lstStyle/>
        <a:p>
          <a:r>
            <a:rPr lang="es-CO" b="1" i="0" dirty="0"/>
            <a:t>En 1984 se publica la </a:t>
          </a:r>
          <a:r>
            <a:rPr lang="es-CO" b="1" i="0" dirty="0" err="1"/>
            <a:t>informacion</a:t>
          </a:r>
          <a:r>
            <a:rPr lang="es-CO" b="1" i="0" dirty="0"/>
            <a:t> completa sobre estos programas.</a:t>
          </a:r>
          <a:endParaRPr lang="es-ES" dirty="0"/>
        </a:p>
      </dgm:t>
    </dgm:pt>
    <dgm:pt modelId="{36B4718B-DD1F-467F-9CCC-2A0D7E99093F}" type="parTrans" cxnId="{C0A145F7-B286-4C58-8E0A-27283C3F2EC5}">
      <dgm:prSet/>
      <dgm:spPr/>
      <dgm:t>
        <a:bodyPr/>
        <a:lstStyle/>
        <a:p>
          <a:endParaRPr lang="es-ES"/>
        </a:p>
      </dgm:t>
    </dgm:pt>
    <dgm:pt modelId="{79F7C178-37B8-48F4-A09A-FD345189D14C}" type="sibTrans" cxnId="{C0A145F7-B286-4C58-8E0A-27283C3F2EC5}">
      <dgm:prSet/>
      <dgm:spPr/>
      <dgm:t>
        <a:bodyPr/>
        <a:lstStyle/>
        <a:p>
          <a:endParaRPr lang="es-ES"/>
        </a:p>
      </dgm:t>
    </dgm:pt>
    <dgm:pt modelId="{C5DFAFD0-4182-4272-A05A-D24457A08A31}">
      <dgm:prSet phldrT="[Texto]"/>
      <dgm:spPr/>
      <dgm:t>
        <a:bodyPr/>
        <a:lstStyle/>
        <a:p>
          <a:r>
            <a:rPr lang="es-CO" b="0" i="0" dirty="0"/>
            <a:t>Información con guías para la creación de virus. Es el punto de partida de la vida de estos programas, y naturalmente de su difusión sin control, en las computadoras personales.</a:t>
          </a:r>
          <a:endParaRPr lang="es-ES" dirty="0"/>
        </a:p>
      </dgm:t>
    </dgm:pt>
    <dgm:pt modelId="{6DAC99B8-2057-4ECC-B613-B2D82DBDA1FE}" type="parTrans" cxnId="{00AD2309-C983-47D2-96F9-FE8D849CD567}">
      <dgm:prSet/>
      <dgm:spPr/>
      <dgm:t>
        <a:bodyPr/>
        <a:lstStyle/>
        <a:p>
          <a:endParaRPr lang="es-ES"/>
        </a:p>
      </dgm:t>
    </dgm:pt>
    <dgm:pt modelId="{75D7DA05-A6F6-4A7E-8815-BD338C88E6BB}" type="sibTrans" cxnId="{00AD2309-C983-47D2-96F9-FE8D849CD567}">
      <dgm:prSet/>
      <dgm:spPr/>
      <dgm:t>
        <a:bodyPr/>
        <a:lstStyle/>
        <a:p>
          <a:endParaRPr lang="es-ES"/>
        </a:p>
      </dgm:t>
    </dgm:pt>
    <dgm:pt modelId="{17EC7558-2DFD-44CC-BB99-F22B54B70D20}">
      <dgm:prSet phldrT="[Texto]"/>
      <dgm:spPr/>
      <dgm:t>
        <a:bodyPr/>
        <a:lstStyle/>
        <a:p>
          <a:r>
            <a:rPr lang="es-CO" b="1" i="0" dirty="0"/>
            <a:t>En 1985 infectaban el MS-DOS © y en 1986 ya eran destructivos</a:t>
          </a:r>
          <a:endParaRPr lang="es-ES" dirty="0"/>
        </a:p>
      </dgm:t>
    </dgm:pt>
    <dgm:pt modelId="{C5B013DF-532F-4242-82D4-FEE301C25520}" type="parTrans" cxnId="{E0C3B2DA-A0B3-40C7-8666-4111152F4416}">
      <dgm:prSet/>
      <dgm:spPr/>
      <dgm:t>
        <a:bodyPr/>
        <a:lstStyle/>
        <a:p>
          <a:endParaRPr lang="es-ES"/>
        </a:p>
      </dgm:t>
    </dgm:pt>
    <dgm:pt modelId="{EB334936-771B-489B-AC6E-617ABA5C6C97}" type="sibTrans" cxnId="{E0C3B2DA-A0B3-40C7-8666-4111152F4416}">
      <dgm:prSet/>
      <dgm:spPr/>
      <dgm:t>
        <a:bodyPr/>
        <a:lstStyle/>
        <a:p>
          <a:endParaRPr lang="es-ES"/>
        </a:p>
      </dgm:t>
    </dgm:pt>
    <dgm:pt modelId="{527D2F89-68B4-4153-A845-C01A807D6F79}">
      <dgm:prSet phldrT="[Texto]"/>
      <dgm:spPr/>
      <dgm:t>
        <a:bodyPr/>
        <a:lstStyle/>
        <a:p>
          <a:r>
            <a:rPr lang="es-ES" dirty="0"/>
            <a:t>BRAIN: el primer virus masivo, se escribió para atacar el sistema MS-DOS y era totalmente compatible con IBM PC. Fue creado en Lahore, Paquistán, por un grupo de amigos quienes se encargaron de distribuirlo vendiendo copias del mismo insertadas en disquetes pirateados de programas comerciales</a:t>
          </a:r>
        </a:p>
      </dgm:t>
    </dgm:pt>
    <dgm:pt modelId="{D37013E1-EABF-4CDE-971B-D8D44FE7CBD6}" type="parTrans" cxnId="{7FA881EB-5AE2-44C5-9ECE-ED5E169306EA}">
      <dgm:prSet/>
      <dgm:spPr/>
      <dgm:t>
        <a:bodyPr/>
        <a:lstStyle/>
        <a:p>
          <a:endParaRPr lang="es-ES"/>
        </a:p>
      </dgm:t>
    </dgm:pt>
    <dgm:pt modelId="{BD633CC1-9C67-48AD-A72F-34DF8365A141}" type="sibTrans" cxnId="{7FA881EB-5AE2-44C5-9ECE-ED5E169306EA}">
      <dgm:prSet/>
      <dgm:spPr/>
      <dgm:t>
        <a:bodyPr/>
        <a:lstStyle/>
        <a:p>
          <a:endParaRPr lang="es-ES"/>
        </a:p>
      </dgm:t>
    </dgm:pt>
    <dgm:pt modelId="{6812F7D0-D041-4E10-A505-D695D54E7C8B}" type="pres">
      <dgm:prSet presAssocID="{EC88B669-8609-4E36-A335-FF10A6E24E20}" presName="Name0" presStyleCnt="0">
        <dgm:presLayoutVars>
          <dgm:dir/>
          <dgm:animLvl val="lvl"/>
          <dgm:resizeHandles val="exact"/>
        </dgm:presLayoutVars>
      </dgm:prSet>
      <dgm:spPr/>
    </dgm:pt>
    <dgm:pt modelId="{3FB90809-552C-4F51-A511-E4A315AA9D15}" type="pres">
      <dgm:prSet presAssocID="{0C78475A-DE74-413E-B793-E1BD27F87205}" presName="composite" presStyleCnt="0"/>
      <dgm:spPr/>
    </dgm:pt>
    <dgm:pt modelId="{7598C5A7-5F15-4AEC-A91A-77B06954147A}" type="pres">
      <dgm:prSet presAssocID="{0C78475A-DE74-413E-B793-E1BD27F87205}" presName="parTx" presStyleLbl="alignNode1" presStyleIdx="0" presStyleCnt="3">
        <dgm:presLayoutVars>
          <dgm:chMax val="0"/>
          <dgm:chPref val="0"/>
          <dgm:bulletEnabled val="1"/>
        </dgm:presLayoutVars>
      </dgm:prSet>
      <dgm:spPr/>
    </dgm:pt>
    <dgm:pt modelId="{ABA10CA9-0C10-4243-AF2D-99D9D4095FA3}" type="pres">
      <dgm:prSet presAssocID="{0C78475A-DE74-413E-B793-E1BD27F87205}" presName="desTx" presStyleLbl="alignAccFollowNode1" presStyleIdx="0" presStyleCnt="3">
        <dgm:presLayoutVars>
          <dgm:bulletEnabled val="1"/>
        </dgm:presLayoutVars>
      </dgm:prSet>
      <dgm:spPr/>
    </dgm:pt>
    <dgm:pt modelId="{70B9D52A-212D-4D50-B10C-0196EECF780B}" type="pres">
      <dgm:prSet presAssocID="{B2E290BD-10C2-4E2D-B209-76E6B939282F}" presName="space" presStyleCnt="0"/>
      <dgm:spPr/>
    </dgm:pt>
    <dgm:pt modelId="{35558A48-7302-4665-8F54-78807853F6F2}" type="pres">
      <dgm:prSet presAssocID="{7B4861B7-3497-401D-B4CD-C6DECE30381D}" presName="composite" presStyleCnt="0"/>
      <dgm:spPr/>
    </dgm:pt>
    <dgm:pt modelId="{F6E15FDC-8577-47E1-B4C8-8A14923613CA}" type="pres">
      <dgm:prSet presAssocID="{7B4861B7-3497-401D-B4CD-C6DECE30381D}" presName="parTx" presStyleLbl="alignNode1" presStyleIdx="1" presStyleCnt="3">
        <dgm:presLayoutVars>
          <dgm:chMax val="0"/>
          <dgm:chPref val="0"/>
          <dgm:bulletEnabled val="1"/>
        </dgm:presLayoutVars>
      </dgm:prSet>
      <dgm:spPr/>
    </dgm:pt>
    <dgm:pt modelId="{9FADC9BA-E4AC-4B42-A899-D07AE671F955}" type="pres">
      <dgm:prSet presAssocID="{7B4861B7-3497-401D-B4CD-C6DECE30381D}" presName="desTx" presStyleLbl="alignAccFollowNode1" presStyleIdx="1" presStyleCnt="3">
        <dgm:presLayoutVars>
          <dgm:bulletEnabled val="1"/>
        </dgm:presLayoutVars>
      </dgm:prSet>
      <dgm:spPr/>
    </dgm:pt>
    <dgm:pt modelId="{2EFFF376-073C-433D-89F2-8B25BEF56CF7}" type="pres">
      <dgm:prSet presAssocID="{79F7C178-37B8-48F4-A09A-FD345189D14C}" presName="space" presStyleCnt="0"/>
      <dgm:spPr/>
    </dgm:pt>
    <dgm:pt modelId="{F41D2416-0E31-47D8-9362-058ABFA62A59}" type="pres">
      <dgm:prSet presAssocID="{17EC7558-2DFD-44CC-BB99-F22B54B70D20}" presName="composite" presStyleCnt="0"/>
      <dgm:spPr/>
    </dgm:pt>
    <dgm:pt modelId="{613A40AE-25B9-4891-8CF4-88ABEA71CA1C}" type="pres">
      <dgm:prSet presAssocID="{17EC7558-2DFD-44CC-BB99-F22B54B70D20}" presName="parTx" presStyleLbl="alignNode1" presStyleIdx="2" presStyleCnt="3">
        <dgm:presLayoutVars>
          <dgm:chMax val="0"/>
          <dgm:chPref val="0"/>
          <dgm:bulletEnabled val="1"/>
        </dgm:presLayoutVars>
      </dgm:prSet>
      <dgm:spPr/>
    </dgm:pt>
    <dgm:pt modelId="{7E0D78CE-B371-468C-B262-DF02AF41C6A2}" type="pres">
      <dgm:prSet presAssocID="{17EC7558-2DFD-44CC-BB99-F22B54B70D20}" presName="desTx" presStyleLbl="alignAccFollowNode1" presStyleIdx="2" presStyleCnt="3">
        <dgm:presLayoutVars>
          <dgm:bulletEnabled val="1"/>
        </dgm:presLayoutVars>
      </dgm:prSet>
      <dgm:spPr/>
    </dgm:pt>
  </dgm:ptLst>
  <dgm:cxnLst>
    <dgm:cxn modelId="{00AD2309-C983-47D2-96F9-FE8D849CD567}" srcId="{7B4861B7-3497-401D-B4CD-C6DECE30381D}" destId="{C5DFAFD0-4182-4272-A05A-D24457A08A31}" srcOrd="0" destOrd="0" parTransId="{6DAC99B8-2057-4ECC-B613-B2D82DBDA1FE}" sibTransId="{75D7DA05-A6F6-4A7E-8815-BD338C88E6BB}"/>
    <dgm:cxn modelId="{0E21BD3D-0640-4BFC-B8B6-923AEF4DCFD2}" type="presOf" srcId="{27B25B31-7A86-4235-BF71-DE02D90B3E52}" destId="{ABA10CA9-0C10-4243-AF2D-99D9D4095FA3}" srcOrd="0" destOrd="0" presId="urn:microsoft.com/office/officeart/2005/8/layout/hList1"/>
    <dgm:cxn modelId="{9C8DD766-369A-417F-81C8-F2641093D253}" srcId="{0C78475A-DE74-413E-B793-E1BD27F87205}" destId="{27B25B31-7A86-4235-BF71-DE02D90B3E52}" srcOrd="0" destOrd="0" parTransId="{D7109426-D51D-4F2B-A376-190787F7B27C}" sibTransId="{DD7ABB1E-930F-4EE7-A0D5-69A7F0A53245}"/>
    <dgm:cxn modelId="{9FB4486C-6E50-49AA-A889-EDBB6D48C4BE}" type="presOf" srcId="{C5DFAFD0-4182-4272-A05A-D24457A08A31}" destId="{9FADC9BA-E4AC-4B42-A899-D07AE671F955}" srcOrd="0" destOrd="0" presId="urn:microsoft.com/office/officeart/2005/8/layout/hList1"/>
    <dgm:cxn modelId="{ED5C0072-6634-42A3-86D2-05A69BAD7202}" type="presOf" srcId="{EC88B669-8609-4E36-A335-FF10A6E24E20}" destId="{6812F7D0-D041-4E10-A505-D695D54E7C8B}" srcOrd="0" destOrd="0" presId="urn:microsoft.com/office/officeart/2005/8/layout/hList1"/>
    <dgm:cxn modelId="{5D94C372-B0FA-4C9B-A97A-C925C0B6E332}" type="presOf" srcId="{0C78475A-DE74-413E-B793-E1BD27F87205}" destId="{7598C5A7-5F15-4AEC-A91A-77B06954147A}" srcOrd="0" destOrd="0" presId="urn:microsoft.com/office/officeart/2005/8/layout/hList1"/>
    <dgm:cxn modelId="{9B150F76-D004-427A-9A0F-6463C1DB8EDE}" type="presOf" srcId="{527D2F89-68B4-4153-A845-C01A807D6F79}" destId="{7E0D78CE-B371-468C-B262-DF02AF41C6A2}" srcOrd="0" destOrd="0" presId="urn:microsoft.com/office/officeart/2005/8/layout/hList1"/>
    <dgm:cxn modelId="{44DA5BA0-DA3C-49DA-A25B-D2B83C860217}" type="presOf" srcId="{17EC7558-2DFD-44CC-BB99-F22B54B70D20}" destId="{613A40AE-25B9-4891-8CF4-88ABEA71CA1C}" srcOrd="0" destOrd="0" presId="urn:microsoft.com/office/officeart/2005/8/layout/hList1"/>
    <dgm:cxn modelId="{AF4337CE-0C6D-4947-BEBA-4504B42C404A}" type="presOf" srcId="{7B4861B7-3497-401D-B4CD-C6DECE30381D}" destId="{F6E15FDC-8577-47E1-B4C8-8A14923613CA}" srcOrd="0" destOrd="0" presId="urn:microsoft.com/office/officeart/2005/8/layout/hList1"/>
    <dgm:cxn modelId="{E0C3B2DA-A0B3-40C7-8666-4111152F4416}" srcId="{EC88B669-8609-4E36-A335-FF10A6E24E20}" destId="{17EC7558-2DFD-44CC-BB99-F22B54B70D20}" srcOrd="2" destOrd="0" parTransId="{C5B013DF-532F-4242-82D4-FEE301C25520}" sibTransId="{EB334936-771B-489B-AC6E-617ABA5C6C97}"/>
    <dgm:cxn modelId="{7FA881EB-5AE2-44C5-9ECE-ED5E169306EA}" srcId="{17EC7558-2DFD-44CC-BB99-F22B54B70D20}" destId="{527D2F89-68B4-4153-A845-C01A807D6F79}" srcOrd="0" destOrd="0" parTransId="{D37013E1-EABF-4CDE-971B-D8D44FE7CBD6}" sibTransId="{BD633CC1-9C67-48AD-A72F-34DF8365A141}"/>
    <dgm:cxn modelId="{C0A145F7-B286-4C58-8E0A-27283C3F2EC5}" srcId="{EC88B669-8609-4E36-A335-FF10A6E24E20}" destId="{7B4861B7-3497-401D-B4CD-C6DECE30381D}" srcOrd="1" destOrd="0" parTransId="{36B4718B-DD1F-467F-9CCC-2A0D7E99093F}" sibTransId="{79F7C178-37B8-48F4-A09A-FD345189D14C}"/>
    <dgm:cxn modelId="{1DBE1FFD-1603-440E-992D-A5B6B7E5967F}" srcId="{EC88B669-8609-4E36-A335-FF10A6E24E20}" destId="{0C78475A-DE74-413E-B793-E1BD27F87205}" srcOrd="0" destOrd="0" parTransId="{1EF11658-E127-4371-9DD0-ADBB7B0C3ECA}" sibTransId="{B2E290BD-10C2-4E2D-B209-76E6B939282F}"/>
    <dgm:cxn modelId="{4B913C62-602F-42C2-9341-6E566E0AD2AA}" type="presParOf" srcId="{6812F7D0-D041-4E10-A505-D695D54E7C8B}" destId="{3FB90809-552C-4F51-A511-E4A315AA9D15}" srcOrd="0" destOrd="0" presId="urn:microsoft.com/office/officeart/2005/8/layout/hList1"/>
    <dgm:cxn modelId="{A6CDBB06-357D-4448-8685-E6D6A1485404}" type="presParOf" srcId="{3FB90809-552C-4F51-A511-E4A315AA9D15}" destId="{7598C5A7-5F15-4AEC-A91A-77B06954147A}" srcOrd="0" destOrd="0" presId="urn:microsoft.com/office/officeart/2005/8/layout/hList1"/>
    <dgm:cxn modelId="{18D43161-E0D4-4857-8867-1F2B3A9C3224}" type="presParOf" srcId="{3FB90809-552C-4F51-A511-E4A315AA9D15}" destId="{ABA10CA9-0C10-4243-AF2D-99D9D4095FA3}" srcOrd="1" destOrd="0" presId="urn:microsoft.com/office/officeart/2005/8/layout/hList1"/>
    <dgm:cxn modelId="{D6775249-6624-41D8-9F2A-DD0273458F81}" type="presParOf" srcId="{6812F7D0-D041-4E10-A505-D695D54E7C8B}" destId="{70B9D52A-212D-4D50-B10C-0196EECF780B}" srcOrd="1" destOrd="0" presId="urn:microsoft.com/office/officeart/2005/8/layout/hList1"/>
    <dgm:cxn modelId="{54397DFF-9843-40E7-AEAB-265CD96E0C0C}" type="presParOf" srcId="{6812F7D0-D041-4E10-A505-D695D54E7C8B}" destId="{35558A48-7302-4665-8F54-78807853F6F2}" srcOrd="2" destOrd="0" presId="urn:microsoft.com/office/officeart/2005/8/layout/hList1"/>
    <dgm:cxn modelId="{D3ACDFC3-E15F-4853-8FED-2E6ABB45A76B}" type="presParOf" srcId="{35558A48-7302-4665-8F54-78807853F6F2}" destId="{F6E15FDC-8577-47E1-B4C8-8A14923613CA}" srcOrd="0" destOrd="0" presId="urn:microsoft.com/office/officeart/2005/8/layout/hList1"/>
    <dgm:cxn modelId="{978B5742-70A3-4AE3-BE3B-732C94D4EDFD}" type="presParOf" srcId="{35558A48-7302-4665-8F54-78807853F6F2}" destId="{9FADC9BA-E4AC-4B42-A899-D07AE671F955}" srcOrd="1" destOrd="0" presId="urn:microsoft.com/office/officeart/2005/8/layout/hList1"/>
    <dgm:cxn modelId="{79A0C3A8-8029-435C-BD5C-907DD6C25AED}" type="presParOf" srcId="{6812F7D0-D041-4E10-A505-D695D54E7C8B}" destId="{2EFFF376-073C-433D-89F2-8B25BEF56CF7}" srcOrd="3" destOrd="0" presId="urn:microsoft.com/office/officeart/2005/8/layout/hList1"/>
    <dgm:cxn modelId="{AF6E93CC-2C82-4AB0-84D0-9E03DF51D69C}" type="presParOf" srcId="{6812F7D0-D041-4E10-A505-D695D54E7C8B}" destId="{F41D2416-0E31-47D8-9362-058ABFA62A59}" srcOrd="4" destOrd="0" presId="urn:microsoft.com/office/officeart/2005/8/layout/hList1"/>
    <dgm:cxn modelId="{DD3D3E11-5669-464A-8E5F-409248017116}" type="presParOf" srcId="{F41D2416-0E31-47D8-9362-058ABFA62A59}" destId="{613A40AE-25B9-4891-8CF4-88ABEA71CA1C}" srcOrd="0" destOrd="0" presId="urn:microsoft.com/office/officeart/2005/8/layout/hList1"/>
    <dgm:cxn modelId="{43A895D5-97E7-4FE5-B97A-3D042269F283}" type="presParOf" srcId="{F41D2416-0E31-47D8-9362-058ABFA62A59}" destId="{7E0D78CE-B371-468C-B262-DF02AF41C6A2}"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C88B669-8609-4E36-A335-FF10A6E24E20}" type="doc">
      <dgm:prSet loTypeId="urn:microsoft.com/office/officeart/2005/8/layout/hList1" loCatId="list" qsTypeId="urn:microsoft.com/office/officeart/2005/8/quickstyle/simple1" qsCatId="simple" csTypeId="urn:microsoft.com/office/officeart/2005/8/colors/accent2_5" csCatId="accent2" phldr="1"/>
      <dgm:spPr/>
      <dgm:t>
        <a:bodyPr/>
        <a:lstStyle/>
        <a:p>
          <a:endParaRPr lang="es-ES"/>
        </a:p>
      </dgm:t>
    </dgm:pt>
    <dgm:pt modelId="{0C78475A-DE74-413E-B793-E1BD27F87205}">
      <dgm:prSet phldrT="[Texto]"/>
      <dgm:spPr/>
      <dgm:t>
        <a:bodyPr/>
        <a:lstStyle/>
        <a:p>
          <a:r>
            <a:rPr lang="es-ES" b="1" i="0" dirty="0"/>
            <a:t>1988, Programas Antivirus</a:t>
          </a:r>
          <a:endParaRPr lang="es-ES" dirty="0"/>
        </a:p>
      </dgm:t>
    </dgm:pt>
    <dgm:pt modelId="{1EF11658-E127-4371-9DD0-ADBB7B0C3ECA}" type="parTrans" cxnId="{1DBE1FFD-1603-440E-992D-A5B6B7E5967F}">
      <dgm:prSet/>
      <dgm:spPr/>
      <dgm:t>
        <a:bodyPr/>
        <a:lstStyle/>
        <a:p>
          <a:endParaRPr lang="es-ES"/>
        </a:p>
      </dgm:t>
    </dgm:pt>
    <dgm:pt modelId="{B2E290BD-10C2-4E2D-B209-76E6B939282F}" type="sibTrans" cxnId="{1DBE1FFD-1603-440E-992D-A5B6B7E5967F}">
      <dgm:prSet/>
      <dgm:spPr/>
      <dgm:t>
        <a:bodyPr/>
        <a:lstStyle/>
        <a:p>
          <a:endParaRPr lang="es-ES"/>
        </a:p>
      </dgm:t>
    </dgm:pt>
    <dgm:pt modelId="{27B25B31-7A86-4235-BF71-DE02D90B3E52}">
      <dgm:prSet phldrT="[Texto]"/>
      <dgm:spPr/>
      <dgm:t>
        <a:bodyPr/>
        <a:lstStyle/>
        <a:p>
          <a:r>
            <a:rPr lang="es-CO" b="0" i="0" dirty="0"/>
            <a:t>En este mismo año, como consecuencia de lo acontecido y de la concientización, por parte de la industria informática, de la necesidad de defender los sistemas informáticos, aparecen los primeros programas antivirus (AVAST).</a:t>
          </a:r>
          <a:endParaRPr lang="es-ES" dirty="0"/>
        </a:p>
      </dgm:t>
    </dgm:pt>
    <dgm:pt modelId="{D7109426-D51D-4F2B-A376-190787F7B27C}" type="parTrans" cxnId="{9C8DD766-369A-417F-81C8-F2641093D253}">
      <dgm:prSet/>
      <dgm:spPr/>
      <dgm:t>
        <a:bodyPr/>
        <a:lstStyle/>
        <a:p>
          <a:endParaRPr lang="es-ES"/>
        </a:p>
      </dgm:t>
    </dgm:pt>
    <dgm:pt modelId="{DD7ABB1E-930F-4EE7-A0D5-69A7F0A53245}" type="sibTrans" cxnId="{9C8DD766-369A-417F-81C8-F2641093D253}">
      <dgm:prSet/>
      <dgm:spPr/>
      <dgm:t>
        <a:bodyPr/>
        <a:lstStyle/>
        <a:p>
          <a:endParaRPr lang="es-ES"/>
        </a:p>
      </dgm:t>
    </dgm:pt>
    <dgm:pt modelId="{7B4861B7-3497-401D-B4CD-C6DECE30381D}">
      <dgm:prSet phldrT="[Texto]"/>
      <dgm:spPr/>
      <dgm:t>
        <a:bodyPr/>
        <a:lstStyle/>
        <a:p>
          <a:r>
            <a:rPr lang="es-CO" b="1" i="0" dirty="0"/>
            <a:t>El 2 de noviembre de 1988 se produce el primer ataque masivo a </a:t>
          </a:r>
          <a:r>
            <a:rPr lang="es-CO" b="1" i="0" dirty="0" err="1"/>
            <a:t>ARPAnet</a:t>
          </a:r>
          <a:endParaRPr lang="es-ES" dirty="0"/>
        </a:p>
      </dgm:t>
    </dgm:pt>
    <dgm:pt modelId="{36B4718B-DD1F-467F-9CCC-2A0D7E99093F}" type="parTrans" cxnId="{C0A145F7-B286-4C58-8E0A-27283C3F2EC5}">
      <dgm:prSet/>
      <dgm:spPr/>
      <dgm:t>
        <a:bodyPr/>
        <a:lstStyle/>
        <a:p>
          <a:endParaRPr lang="es-ES"/>
        </a:p>
      </dgm:t>
    </dgm:pt>
    <dgm:pt modelId="{79F7C178-37B8-48F4-A09A-FD345189D14C}" type="sibTrans" cxnId="{C0A145F7-B286-4C58-8E0A-27283C3F2EC5}">
      <dgm:prSet/>
      <dgm:spPr/>
      <dgm:t>
        <a:bodyPr/>
        <a:lstStyle/>
        <a:p>
          <a:endParaRPr lang="es-ES"/>
        </a:p>
      </dgm:t>
    </dgm:pt>
    <dgm:pt modelId="{C5DFAFD0-4182-4272-A05A-D24457A08A31}">
      <dgm:prSet phldrT="[Texto]"/>
      <dgm:spPr/>
      <dgm:t>
        <a:bodyPr/>
        <a:lstStyle/>
        <a:p>
          <a:r>
            <a:rPr lang="es-CO" b="0" i="0" dirty="0"/>
            <a:t>Primer gusano “GUSANO DE MORRIS”. El método utilizado para su autorreplicación era el correo electrónico y en tres horas el gusano se hizo conocer en todo EE.UU. La erradicación de este gusano costó un millón de dólares y demostró qué podía hacer un programa autorreplicable fuera de control.</a:t>
          </a:r>
          <a:endParaRPr lang="es-ES" dirty="0"/>
        </a:p>
      </dgm:t>
    </dgm:pt>
    <dgm:pt modelId="{6DAC99B8-2057-4ECC-B613-B2D82DBDA1FE}" type="parTrans" cxnId="{00AD2309-C983-47D2-96F9-FE8D849CD567}">
      <dgm:prSet/>
      <dgm:spPr/>
      <dgm:t>
        <a:bodyPr/>
        <a:lstStyle/>
        <a:p>
          <a:endParaRPr lang="es-ES"/>
        </a:p>
      </dgm:t>
    </dgm:pt>
    <dgm:pt modelId="{75D7DA05-A6F6-4A7E-8815-BD338C88E6BB}" type="sibTrans" cxnId="{00AD2309-C983-47D2-96F9-FE8D849CD567}">
      <dgm:prSet/>
      <dgm:spPr/>
      <dgm:t>
        <a:bodyPr/>
        <a:lstStyle/>
        <a:p>
          <a:endParaRPr lang="es-ES"/>
        </a:p>
      </dgm:t>
    </dgm:pt>
    <dgm:pt modelId="{6812F7D0-D041-4E10-A505-D695D54E7C8B}" type="pres">
      <dgm:prSet presAssocID="{EC88B669-8609-4E36-A335-FF10A6E24E20}" presName="Name0" presStyleCnt="0">
        <dgm:presLayoutVars>
          <dgm:dir/>
          <dgm:animLvl val="lvl"/>
          <dgm:resizeHandles val="exact"/>
        </dgm:presLayoutVars>
      </dgm:prSet>
      <dgm:spPr/>
    </dgm:pt>
    <dgm:pt modelId="{3FB90809-552C-4F51-A511-E4A315AA9D15}" type="pres">
      <dgm:prSet presAssocID="{0C78475A-DE74-413E-B793-E1BD27F87205}" presName="composite" presStyleCnt="0"/>
      <dgm:spPr/>
    </dgm:pt>
    <dgm:pt modelId="{7598C5A7-5F15-4AEC-A91A-77B06954147A}" type="pres">
      <dgm:prSet presAssocID="{0C78475A-DE74-413E-B793-E1BD27F87205}" presName="parTx" presStyleLbl="alignNode1" presStyleIdx="0" presStyleCnt="2">
        <dgm:presLayoutVars>
          <dgm:chMax val="0"/>
          <dgm:chPref val="0"/>
          <dgm:bulletEnabled val="1"/>
        </dgm:presLayoutVars>
      </dgm:prSet>
      <dgm:spPr/>
    </dgm:pt>
    <dgm:pt modelId="{ABA10CA9-0C10-4243-AF2D-99D9D4095FA3}" type="pres">
      <dgm:prSet presAssocID="{0C78475A-DE74-413E-B793-E1BD27F87205}" presName="desTx" presStyleLbl="alignAccFollowNode1" presStyleIdx="0" presStyleCnt="2">
        <dgm:presLayoutVars>
          <dgm:bulletEnabled val="1"/>
        </dgm:presLayoutVars>
      </dgm:prSet>
      <dgm:spPr/>
    </dgm:pt>
    <dgm:pt modelId="{70B9D52A-212D-4D50-B10C-0196EECF780B}" type="pres">
      <dgm:prSet presAssocID="{B2E290BD-10C2-4E2D-B209-76E6B939282F}" presName="space" presStyleCnt="0"/>
      <dgm:spPr/>
    </dgm:pt>
    <dgm:pt modelId="{35558A48-7302-4665-8F54-78807853F6F2}" type="pres">
      <dgm:prSet presAssocID="{7B4861B7-3497-401D-B4CD-C6DECE30381D}" presName="composite" presStyleCnt="0"/>
      <dgm:spPr/>
    </dgm:pt>
    <dgm:pt modelId="{F6E15FDC-8577-47E1-B4C8-8A14923613CA}" type="pres">
      <dgm:prSet presAssocID="{7B4861B7-3497-401D-B4CD-C6DECE30381D}" presName="parTx" presStyleLbl="alignNode1" presStyleIdx="1" presStyleCnt="2">
        <dgm:presLayoutVars>
          <dgm:chMax val="0"/>
          <dgm:chPref val="0"/>
          <dgm:bulletEnabled val="1"/>
        </dgm:presLayoutVars>
      </dgm:prSet>
      <dgm:spPr/>
    </dgm:pt>
    <dgm:pt modelId="{9FADC9BA-E4AC-4B42-A899-D07AE671F955}" type="pres">
      <dgm:prSet presAssocID="{7B4861B7-3497-401D-B4CD-C6DECE30381D}" presName="desTx" presStyleLbl="alignAccFollowNode1" presStyleIdx="1" presStyleCnt="2">
        <dgm:presLayoutVars>
          <dgm:bulletEnabled val="1"/>
        </dgm:presLayoutVars>
      </dgm:prSet>
      <dgm:spPr/>
    </dgm:pt>
  </dgm:ptLst>
  <dgm:cxnLst>
    <dgm:cxn modelId="{00AD2309-C983-47D2-96F9-FE8D849CD567}" srcId="{7B4861B7-3497-401D-B4CD-C6DECE30381D}" destId="{C5DFAFD0-4182-4272-A05A-D24457A08A31}" srcOrd="0" destOrd="0" parTransId="{6DAC99B8-2057-4ECC-B613-B2D82DBDA1FE}" sibTransId="{75D7DA05-A6F6-4A7E-8815-BD338C88E6BB}"/>
    <dgm:cxn modelId="{0E21BD3D-0640-4BFC-B8B6-923AEF4DCFD2}" type="presOf" srcId="{27B25B31-7A86-4235-BF71-DE02D90B3E52}" destId="{ABA10CA9-0C10-4243-AF2D-99D9D4095FA3}" srcOrd="0" destOrd="0" presId="urn:microsoft.com/office/officeart/2005/8/layout/hList1"/>
    <dgm:cxn modelId="{9C8DD766-369A-417F-81C8-F2641093D253}" srcId="{0C78475A-DE74-413E-B793-E1BD27F87205}" destId="{27B25B31-7A86-4235-BF71-DE02D90B3E52}" srcOrd="0" destOrd="0" parTransId="{D7109426-D51D-4F2B-A376-190787F7B27C}" sibTransId="{DD7ABB1E-930F-4EE7-A0D5-69A7F0A53245}"/>
    <dgm:cxn modelId="{9FB4486C-6E50-49AA-A889-EDBB6D48C4BE}" type="presOf" srcId="{C5DFAFD0-4182-4272-A05A-D24457A08A31}" destId="{9FADC9BA-E4AC-4B42-A899-D07AE671F955}" srcOrd="0" destOrd="0" presId="urn:microsoft.com/office/officeart/2005/8/layout/hList1"/>
    <dgm:cxn modelId="{ED5C0072-6634-42A3-86D2-05A69BAD7202}" type="presOf" srcId="{EC88B669-8609-4E36-A335-FF10A6E24E20}" destId="{6812F7D0-D041-4E10-A505-D695D54E7C8B}" srcOrd="0" destOrd="0" presId="urn:microsoft.com/office/officeart/2005/8/layout/hList1"/>
    <dgm:cxn modelId="{5D94C372-B0FA-4C9B-A97A-C925C0B6E332}" type="presOf" srcId="{0C78475A-DE74-413E-B793-E1BD27F87205}" destId="{7598C5A7-5F15-4AEC-A91A-77B06954147A}" srcOrd="0" destOrd="0" presId="urn:microsoft.com/office/officeart/2005/8/layout/hList1"/>
    <dgm:cxn modelId="{AF4337CE-0C6D-4947-BEBA-4504B42C404A}" type="presOf" srcId="{7B4861B7-3497-401D-B4CD-C6DECE30381D}" destId="{F6E15FDC-8577-47E1-B4C8-8A14923613CA}" srcOrd="0" destOrd="0" presId="urn:microsoft.com/office/officeart/2005/8/layout/hList1"/>
    <dgm:cxn modelId="{C0A145F7-B286-4C58-8E0A-27283C3F2EC5}" srcId="{EC88B669-8609-4E36-A335-FF10A6E24E20}" destId="{7B4861B7-3497-401D-B4CD-C6DECE30381D}" srcOrd="1" destOrd="0" parTransId="{36B4718B-DD1F-467F-9CCC-2A0D7E99093F}" sibTransId="{79F7C178-37B8-48F4-A09A-FD345189D14C}"/>
    <dgm:cxn modelId="{1DBE1FFD-1603-440E-992D-A5B6B7E5967F}" srcId="{EC88B669-8609-4E36-A335-FF10A6E24E20}" destId="{0C78475A-DE74-413E-B793-E1BD27F87205}" srcOrd="0" destOrd="0" parTransId="{1EF11658-E127-4371-9DD0-ADBB7B0C3ECA}" sibTransId="{B2E290BD-10C2-4E2D-B209-76E6B939282F}"/>
    <dgm:cxn modelId="{4B913C62-602F-42C2-9341-6E566E0AD2AA}" type="presParOf" srcId="{6812F7D0-D041-4E10-A505-D695D54E7C8B}" destId="{3FB90809-552C-4F51-A511-E4A315AA9D15}" srcOrd="0" destOrd="0" presId="urn:microsoft.com/office/officeart/2005/8/layout/hList1"/>
    <dgm:cxn modelId="{A6CDBB06-357D-4448-8685-E6D6A1485404}" type="presParOf" srcId="{3FB90809-552C-4F51-A511-E4A315AA9D15}" destId="{7598C5A7-5F15-4AEC-A91A-77B06954147A}" srcOrd="0" destOrd="0" presId="urn:microsoft.com/office/officeart/2005/8/layout/hList1"/>
    <dgm:cxn modelId="{18D43161-E0D4-4857-8867-1F2B3A9C3224}" type="presParOf" srcId="{3FB90809-552C-4F51-A511-E4A315AA9D15}" destId="{ABA10CA9-0C10-4243-AF2D-99D9D4095FA3}" srcOrd="1" destOrd="0" presId="urn:microsoft.com/office/officeart/2005/8/layout/hList1"/>
    <dgm:cxn modelId="{D6775249-6624-41D8-9F2A-DD0273458F81}" type="presParOf" srcId="{6812F7D0-D041-4E10-A505-D695D54E7C8B}" destId="{70B9D52A-212D-4D50-B10C-0196EECF780B}" srcOrd="1" destOrd="0" presId="urn:microsoft.com/office/officeart/2005/8/layout/hList1"/>
    <dgm:cxn modelId="{54397DFF-9843-40E7-AEAB-265CD96E0C0C}" type="presParOf" srcId="{6812F7D0-D041-4E10-A505-D695D54E7C8B}" destId="{35558A48-7302-4665-8F54-78807853F6F2}" srcOrd="2" destOrd="0" presId="urn:microsoft.com/office/officeart/2005/8/layout/hList1"/>
    <dgm:cxn modelId="{D3ACDFC3-E15F-4853-8FED-2E6ABB45A76B}" type="presParOf" srcId="{35558A48-7302-4665-8F54-78807853F6F2}" destId="{F6E15FDC-8577-47E1-B4C8-8A14923613CA}" srcOrd="0" destOrd="0" presId="urn:microsoft.com/office/officeart/2005/8/layout/hList1"/>
    <dgm:cxn modelId="{978B5742-70A3-4AE3-BE3B-732C94D4EDFD}" type="presParOf" srcId="{35558A48-7302-4665-8F54-78807853F6F2}" destId="{9FADC9BA-E4AC-4B42-A899-D07AE671F955}" srcOrd="1" destOrd="0" presId="urn:microsoft.com/office/officeart/2005/8/layout/hList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C88B669-8609-4E36-A335-FF10A6E24E20}" type="doc">
      <dgm:prSet loTypeId="urn:microsoft.com/office/officeart/2005/8/layout/hList1" loCatId="list" qsTypeId="urn:microsoft.com/office/officeart/2005/8/quickstyle/simple1" qsCatId="simple" csTypeId="urn:microsoft.com/office/officeart/2005/8/colors/accent2_5" csCatId="accent2" phldr="1"/>
      <dgm:spPr/>
      <dgm:t>
        <a:bodyPr/>
        <a:lstStyle/>
        <a:p>
          <a:endParaRPr lang="es-ES"/>
        </a:p>
      </dgm:t>
    </dgm:pt>
    <dgm:pt modelId="{0C78475A-DE74-413E-B793-E1BD27F87205}">
      <dgm:prSet phldrT="[Texto]"/>
      <dgm:spPr/>
      <dgm:t>
        <a:bodyPr/>
        <a:lstStyle/>
        <a:p>
          <a:r>
            <a:rPr lang="es-ES" b="1" dirty="0"/>
            <a:t>Febrero 7 de 2000, </a:t>
          </a:r>
          <a:r>
            <a:rPr lang="es-ES" b="1" dirty="0" err="1"/>
            <a:t>Mafiaboy</a:t>
          </a:r>
          <a:r>
            <a:rPr lang="es-ES" b="1" dirty="0"/>
            <a:t> y su proyecto </a:t>
          </a:r>
          <a:r>
            <a:rPr lang="es-ES" b="1" dirty="0" err="1"/>
            <a:t>Rivolta</a:t>
          </a:r>
          <a:endParaRPr lang="es-ES" b="1" dirty="0"/>
        </a:p>
      </dgm:t>
    </dgm:pt>
    <dgm:pt modelId="{1EF11658-E127-4371-9DD0-ADBB7B0C3ECA}" type="parTrans" cxnId="{1DBE1FFD-1603-440E-992D-A5B6B7E5967F}">
      <dgm:prSet/>
      <dgm:spPr/>
      <dgm:t>
        <a:bodyPr/>
        <a:lstStyle/>
        <a:p>
          <a:endParaRPr lang="es-ES"/>
        </a:p>
      </dgm:t>
    </dgm:pt>
    <dgm:pt modelId="{B2E290BD-10C2-4E2D-B209-76E6B939282F}" type="sibTrans" cxnId="{1DBE1FFD-1603-440E-992D-A5B6B7E5967F}">
      <dgm:prSet/>
      <dgm:spPr/>
      <dgm:t>
        <a:bodyPr/>
        <a:lstStyle/>
        <a:p>
          <a:endParaRPr lang="es-ES"/>
        </a:p>
      </dgm:t>
    </dgm:pt>
    <dgm:pt modelId="{27B25B31-7A86-4235-BF71-DE02D90B3E52}">
      <dgm:prSet phldrT="[Texto]"/>
      <dgm:spPr/>
      <dgm:t>
        <a:bodyPr/>
        <a:lstStyle/>
        <a:p>
          <a:r>
            <a:rPr lang="es-ES" dirty="0"/>
            <a:t>Un joven de 15 años llamado Michael Calce lanzo el proyecto </a:t>
          </a:r>
          <a:r>
            <a:rPr lang="es-ES" dirty="0" err="1"/>
            <a:t>Rivolta</a:t>
          </a:r>
          <a:r>
            <a:rPr lang="es-ES" dirty="0"/>
            <a:t> que era un tipo de ataque de generación de servicios (DoS), cuyo objetivo era tirar los servidores de Yahoo!</a:t>
          </a:r>
        </a:p>
      </dgm:t>
    </dgm:pt>
    <dgm:pt modelId="{D7109426-D51D-4F2B-A376-190787F7B27C}" type="parTrans" cxnId="{9C8DD766-369A-417F-81C8-F2641093D253}">
      <dgm:prSet/>
      <dgm:spPr/>
      <dgm:t>
        <a:bodyPr/>
        <a:lstStyle/>
        <a:p>
          <a:endParaRPr lang="es-ES"/>
        </a:p>
      </dgm:t>
    </dgm:pt>
    <dgm:pt modelId="{DD7ABB1E-930F-4EE7-A0D5-69A7F0A53245}" type="sibTrans" cxnId="{9C8DD766-369A-417F-81C8-F2641093D253}">
      <dgm:prSet/>
      <dgm:spPr/>
      <dgm:t>
        <a:bodyPr/>
        <a:lstStyle/>
        <a:p>
          <a:endParaRPr lang="es-ES"/>
        </a:p>
      </dgm:t>
    </dgm:pt>
    <dgm:pt modelId="{7B4861B7-3497-401D-B4CD-C6DECE30381D}">
      <dgm:prSet phldrT="[Texto]"/>
      <dgm:spPr/>
      <dgm:t>
        <a:bodyPr/>
        <a:lstStyle/>
        <a:p>
          <a:r>
            <a:rPr lang="es-CO" b="1" i="0" dirty="0"/>
            <a:t>Abril  30 de 2000, I LOVE YOU, la temida “Carta de Amor”</a:t>
          </a:r>
          <a:endParaRPr lang="es-ES" dirty="0"/>
        </a:p>
      </dgm:t>
    </dgm:pt>
    <dgm:pt modelId="{36B4718B-DD1F-467F-9CCC-2A0D7E99093F}" type="parTrans" cxnId="{C0A145F7-B286-4C58-8E0A-27283C3F2EC5}">
      <dgm:prSet/>
      <dgm:spPr/>
      <dgm:t>
        <a:bodyPr/>
        <a:lstStyle/>
        <a:p>
          <a:endParaRPr lang="es-ES"/>
        </a:p>
      </dgm:t>
    </dgm:pt>
    <dgm:pt modelId="{79F7C178-37B8-48F4-A09A-FD345189D14C}" type="sibTrans" cxnId="{C0A145F7-B286-4C58-8E0A-27283C3F2EC5}">
      <dgm:prSet/>
      <dgm:spPr/>
      <dgm:t>
        <a:bodyPr/>
        <a:lstStyle/>
        <a:p>
          <a:endParaRPr lang="es-ES"/>
        </a:p>
      </dgm:t>
    </dgm:pt>
    <dgm:pt modelId="{C5DFAFD0-4182-4272-A05A-D24457A08A31}">
      <dgm:prSet phldrT="[Texto]"/>
      <dgm:spPr/>
      <dgm:t>
        <a:bodyPr/>
        <a:lstStyle/>
        <a:p>
          <a:r>
            <a:rPr lang="es-ES" dirty="0"/>
            <a:t>Este virus se autocopiaba y escondía en los diversos ficheros, añadía registros, reemplazaba archivos, se auto enviaba vía correo y copiaba contraseñas a través de una aplicación auto instalable.</a:t>
          </a:r>
        </a:p>
      </dgm:t>
    </dgm:pt>
    <dgm:pt modelId="{6DAC99B8-2057-4ECC-B613-B2D82DBDA1FE}" type="parTrans" cxnId="{00AD2309-C983-47D2-96F9-FE8D849CD567}">
      <dgm:prSet/>
      <dgm:spPr/>
      <dgm:t>
        <a:bodyPr/>
        <a:lstStyle/>
        <a:p>
          <a:endParaRPr lang="es-ES"/>
        </a:p>
      </dgm:t>
    </dgm:pt>
    <dgm:pt modelId="{75D7DA05-A6F6-4A7E-8815-BD338C88E6BB}" type="sibTrans" cxnId="{00AD2309-C983-47D2-96F9-FE8D849CD567}">
      <dgm:prSet/>
      <dgm:spPr/>
      <dgm:t>
        <a:bodyPr/>
        <a:lstStyle/>
        <a:p>
          <a:endParaRPr lang="es-ES"/>
        </a:p>
      </dgm:t>
    </dgm:pt>
    <dgm:pt modelId="{17EC7558-2DFD-44CC-BB99-F22B54B70D20}">
      <dgm:prSet phldrT="[Texto]"/>
      <dgm:spPr/>
      <dgm:t>
        <a:bodyPr/>
        <a:lstStyle/>
        <a:p>
          <a:r>
            <a:rPr lang="es-CO" b="1" i="0" dirty="0"/>
            <a:t>2001, Código Rojo y Código Rojo 2</a:t>
          </a:r>
          <a:endParaRPr lang="es-ES" dirty="0"/>
        </a:p>
      </dgm:t>
    </dgm:pt>
    <dgm:pt modelId="{C5B013DF-532F-4242-82D4-FEE301C25520}" type="parTrans" cxnId="{E0C3B2DA-A0B3-40C7-8666-4111152F4416}">
      <dgm:prSet/>
      <dgm:spPr/>
      <dgm:t>
        <a:bodyPr/>
        <a:lstStyle/>
        <a:p>
          <a:endParaRPr lang="es-ES"/>
        </a:p>
      </dgm:t>
    </dgm:pt>
    <dgm:pt modelId="{EB334936-771B-489B-AC6E-617ABA5C6C97}" type="sibTrans" cxnId="{E0C3B2DA-A0B3-40C7-8666-4111152F4416}">
      <dgm:prSet/>
      <dgm:spPr/>
      <dgm:t>
        <a:bodyPr/>
        <a:lstStyle/>
        <a:p>
          <a:endParaRPr lang="es-ES"/>
        </a:p>
      </dgm:t>
    </dgm:pt>
    <dgm:pt modelId="{527D2F89-68B4-4153-A845-C01A807D6F79}">
      <dgm:prSet phldrT="[Texto]"/>
      <dgm:spPr/>
      <dgm:t>
        <a:bodyPr/>
        <a:lstStyle/>
        <a:p>
          <a:r>
            <a:rPr lang="es-CO" b="0" i="0" dirty="0"/>
            <a:t>Este gusano se hizo popular mediante un ataque de negación de servicios (DoS) a la Casa Blanca</a:t>
          </a:r>
          <a:endParaRPr lang="es-ES" dirty="0"/>
        </a:p>
      </dgm:t>
    </dgm:pt>
    <dgm:pt modelId="{D37013E1-EABF-4CDE-971B-D8D44FE7CBD6}" type="parTrans" cxnId="{7FA881EB-5AE2-44C5-9ECE-ED5E169306EA}">
      <dgm:prSet/>
      <dgm:spPr/>
      <dgm:t>
        <a:bodyPr/>
        <a:lstStyle/>
        <a:p>
          <a:endParaRPr lang="es-ES"/>
        </a:p>
      </dgm:t>
    </dgm:pt>
    <dgm:pt modelId="{BD633CC1-9C67-48AD-A72F-34DF8365A141}" type="sibTrans" cxnId="{7FA881EB-5AE2-44C5-9ECE-ED5E169306EA}">
      <dgm:prSet/>
      <dgm:spPr/>
      <dgm:t>
        <a:bodyPr/>
        <a:lstStyle/>
        <a:p>
          <a:endParaRPr lang="es-ES"/>
        </a:p>
      </dgm:t>
    </dgm:pt>
    <dgm:pt modelId="{6812F7D0-D041-4E10-A505-D695D54E7C8B}" type="pres">
      <dgm:prSet presAssocID="{EC88B669-8609-4E36-A335-FF10A6E24E20}" presName="Name0" presStyleCnt="0">
        <dgm:presLayoutVars>
          <dgm:dir/>
          <dgm:animLvl val="lvl"/>
          <dgm:resizeHandles val="exact"/>
        </dgm:presLayoutVars>
      </dgm:prSet>
      <dgm:spPr/>
    </dgm:pt>
    <dgm:pt modelId="{3FB90809-552C-4F51-A511-E4A315AA9D15}" type="pres">
      <dgm:prSet presAssocID="{0C78475A-DE74-413E-B793-E1BD27F87205}" presName="composite" presStyleCnt="0"/>
      <dgm:spPr/>
    </dgm:pt>
    <dgm:pt modelId="{7598C5A7-5F15-4AEC-A91A-77B06954147A}" type="pres">
      <dgm:prSet presAssocID="{0C78475A-DE74-413E-B793-E1BD27F87205}" presName="parTx" presStyleLbl="alignNode1" presStyleIdx="0" presStyleCnt="3">
        <dgm:presLayoutVars>
          <dgm:chMax val="0"/>
          <dgm:chPref val="0"/>
          <dgm:bulletEnabled val="1"/>
        </dgm:presLayoutVars>
      </dgm:prSet>
      <dgm:spPr/>
    </dgm:pt>
    <dgm:pt modelId="{ABA10CA9-0C10-4243-AF2D-99D9D4095FA3}" type="pres">
      <dgm:prSet presAssocID="{0C78475A-DE74-413E-B793-E1BD27F87205}" presName="desTx" presStyleLbl="alignAccFollowNode1" presStyleIdx="0" presStyleCnt="3">
        <dgm:presLayoutVars>
          <dgm:bulletEnabled val="1"/>
        </dgm:presLayoutVars>
      </dgm:prSet>
      <dgm:spPr/>
    </dgm:pt>
    <dgm:pt modelId="{70B9D52A-212D-4D50-B10C-0196EECF780B}" type="pres">
      <dgm:prSet presAssocID="{B2E290BD-10C2-4E2D-B209-76E6B939282F}" presName="space" presStyleCnt="0"/>
      <dgm:spPr/>
    </dgm:pt>
    <dgm:pt modelId="{35558A48-7302-4665-8F54-78807853F6F2}" type="pres">
      <dgm:prSet presAssocID="{7B4861B7-3497-401D-B4CD-C6DECE30381D}" presName="composite" presStyleCnt="0"/>
      <dgm:spPr/>
    </dgm:pt>
    <dgm:pt modelId="{F6E15FDC-8577-47E1-B4C8-8A14923613CA}" type="pres">
      <dgm:prSet presAssocID="{7B4861B7-3497-401D-B4CD-C6DECE30381D}" presName="parTx" presStyleLbl="alignNode1" presStyleIdx="1" presStyleCnt="3">
        <dgm:presLayoutVars>
          <dgm:chMax val="0"/>
          <dgm:chPref val="0"/>
          <dgm:bulletEnabled val="1"/>
        </dgm:presLayoutVars>
      </dgm:prSet>
      <dgm:spPr/>
    </dgm:pt>
    <dgm:pt modelId="{9FADC9BA-E4AC-4B42-A899-D07AE671F955}" type="pres">
      <dgm:prSet presAssocID="{7B4861B7-3497-401D-B4CD-C6DECE30381D}" presName="desTx" presStyleLbl="alignAccFollowNode1" presStyleIdx="1" presStyleCnt="3">
        <dgm:presLayoutVars>
          <dgm:bulletEnabled val="1"/>
        </dgm:presLayoutVars>
      </dgm:prSet>
      <dgm:spPr/>
    </dgm:pt>
    <dgm:pt modelId="{2EFFF376-073C-433D-89F2-8B25BEF56CF7}" type="pres">
      <dgm:prSet presAssocID="{79F7C178-37B8-48F4-A09A-FD345189D14C}" presName="space" presStyleCnt="0"/>
      <dgm:spPr/>
    </dgm:pt>
    <dgm:pt modelId="{F41D2416-0E31-47D8-9362-058ABFA62A59}" type="pres">
      <dgm:prSet presAssocID="{17EC7558-2DFD-44CC-BB99-F22B54B70D20}" presName="composite" presStyleCnt="0"/>
      <dgm:spPr/>
    </dgm:pt>
    <dgm:pt modelId="{613A40AE-25B9-4891-8CF4-88ABEA71CA1C}" type="pres">
      <dgm:prSet presAssocID="{17EC7558-2DFD-44CC-BB99-F22B54B70D20}" presName="parTx" presStyleLbl="alignNode1" presStyleIdx="2" presStyleCnt="3">
        <dgm:presLayoutVars>
          <dgm:chMax val="0"/>
          <dgm:chPref val="0"/>
          <dgm:bulletEnabled val="1"/>
        </dgm:presLayoutVars>
      </dgm:prSet>
      <dgm:spPr/>
    </dgm:pt>
    <dgm:pt modelId="{7E0D78CE-B371-468C-B262-DF02AF41C6A2}" type="pres">
      <dgm:prSet presAssocID="{17EC7558-2DFD-44CC-BB99-F22B54B70D20}" presName="desTx" presStyleLbl="alignAccFollowNode1" presStyleIdx="2" presStyleCnt="3">
        <dgm:presLayoutVars>
          <dgm:bulletEnabled val="1"/>
        </dgm:presLayoutVars>
      </dgm:prSet>
      <dgm:spPr/>
    </dgm:pt>
  </dgm:ptLst>
  <dgm:cxnLst>
    <dgm:cxn modelId="{00AD2309-C983-47D2-96F9-FE8D849CD567}" srcId="{7B4861B7-3497-401D-B4CD-C6DECE30381D}" destId="{C5DFAFD0-4182-4272-A05A-D24457A08A31}" srcOrd="0" destOrd="0" parTransId="{6DAC99B8-2057-4ECC-B613-B2D82DBDA1FE}" sibTransId="{75D7DA05-A6F6-4A7E-8815-BD338C88E6BB}"/>
    <dgm:cxn modelId="{0E21BD3D-0640-4BFC-B8B6-923AEF4DCFD2}" type="presOf" srcId="{27B25B31-7A86-4235-BF71-DE02D90B3E52}" destId="{ABA10CA9-0C10-4243-AF2D-99D9D4095FA3}" srcOrd="0" destOrd="0" presId="urn:microsoft.com/office/officeart/2005/8/layout/hList1"/>
    <dgm:cxn modelId="{9C8DD766-369A-417F-81C8-F2641093D253}" srcId="{0C78475A-DE74-413E-B793-E1BD27F87205}" destId="{27B25B31-7A86-4235-BF71-DE02D90B3E52}" srcOrd="0" destOrd="0" parTransId="{D7109426-D51D-4F2B-A376-190787F7B27C}" sibTransId="{DD7ABB1E-930F-4EE7-A0D5-69A7F0A53245}"/>
    <dgm:cxn modelId="{9FB4486C-6E50-49AA-A889-EDBB6D48C4BE}" type="presOf" srcId="{C5DFAFD0-4182-4272-A05A-D24457A08A31}" destId="{9FADC9BA-E4AC-4B42-A899-D07AE671F955}" srcOrd="0" destOrd="0" presId="urn:microsoft.com/office/officeart/2005/8/layout/hList1"/>
    <dgm:cxn modelId="{ED5C0072-6634-42A3-86D2-05A69BAD7202}" type="presOf" srcId="{EC88B669-8609-4E36-A335-FF10A6E24E20}" destId="{6812F7D0-D041-4E10-A505-D695D54E7C8B}" srcOrd="0" destOrd="0" presId="urn:microsoft.com/office/officeart/2005/8/layout/hList1"/>
    <dgm:cxn modelId="{5D94C372-B0FA-4C9B-A97A-C925C0B6E332}" type="presOf" srcId="{0C78475A-DE74-413E-B793-E1BD27F87205}" destId="{7598C5A7-5F15-4AEC-A91A-77B06954147A}" srcOrd="0" destOrd="0" presId="urn:microsoft.com/office/officeart/2005/8/layout/hList1"/>
    <dgm:cxn modelId="{9B150F76-D004-427A-9A0F-6463C1DB8EDE}" type="presOf" srcId="{527D2F89-68B4-4153-A845-C01A807D6F79}" destId="{7E0D78CE-B371-468C-B262-DF02AF41C6A2}" srcOrd="0" destOrd="0" presId="urn:microsoft.com/office/officeart/2005/8/layout/hList1"/>
    <dgm:cxn modelId="{44DA5BA0-DA3C-49DA-A25B-D2B83C860217}" type="presOf" srcId="{17EC7558-2DFD-44CC-BB99-F22B54B70D20}" destId="{613A40AE-25B9-4891-8CF4-88ABEA71CA1C}" srcOrd="0" destOrd="0" presId="urn:microsoft.com/office/officeart/2005/8/layout/hList1"/>
    <dgm:cxn modelId="{AF4337CE-0C6D-4947-BEBA-4504B42C404A}" type="presOf" srcId="{7B4861B7-3497-401D-B4CD-C6DECE30381D}" destId="{F6E15FDC-8577-47E1-B4C8-8A14923613CA}" srcOrd="0" destOrd="0" presId="urn:microsoft.com/office/officeart/2005/8/layout/hList1"/>
    <dgm:cxn modelId="{E0C3B2DA-A0B3-40C7-8666-4111152F4416}" srcId="{EC88B669-8609-4E36-A335-FF10A6E24E20}" destId="{17EC7558-2DFD-44CC-BB99-F22B54B70D20}" srcOrd="2" destOrd="0" parTransId="{C5B013DF-532F-4242-82D4-FEE301C25520}" sibTransId="{EB334936-771B-489B-AC6E-617ABA5C6C97}"/>
    <dgm:cxn modelId="{7FA881EB-5AE2-44C5-9ECE-ED5E169306EA}" srcId="{17EC7558-2DFD-44CC-BB99-F22B54B70D20}" destId="{527D2F89-68B4-4153-A845-C01A807D6F79}" srcOrd="0" destOrd="0" parTransId="{D37013E1-EABF-4CDE-971B-D8D44FE7CBD6}" sibTransId="{BD633CC1-9C67-48AD-A72F-34DF8365A141}"/>
    <dgm:cxn modelId="{C0A145F7-B286-4C58-8E0A-27283C3F2EC5}" srcId="{EC88B669-8609-4E36-A335-FF10A6E24E20}" destId="{7B4861B7-3497-401D-B4CD-C6DECE30381D}" srcOrd="1" destOrd="0" parTransId="{36B4718B-DD1F-467F-9CCC-2A0D7E99093F}" sibTransId="{79F7C178-37B8-48F4-A09A-FD345189D14C}"/>
    <dgm:cxn modelId="{1DBE1FFD-1603-440E-992D-A5B6B7E5967F}" srcId="{EC88B669-8609-4E36-A335-FF10A6E24E20}" destId="{0C78475A-DE74-413E-B793-E1BD27F87205}" srcOrd="0" destOrd="0" parTransId="{1EF11658-E127-4371-9DD0-ADBB7B0C3ECA}" sibTransId="{B2E290BD-10C2-4E2D-B209-76E6B939282F}"/>
    <dgm:cxn modelId="{4B913C62-602F-42C2-9341-6E566E0AD2AA}" type="presParOf" srcId="{6812F7D0-D041-4E10-A505-D695D54E7C8B}" destId="{3FB90809-552C-4F51-A511-E4A315AA9D15}" srcOrd="0" destOrd="0" presId="urn:microsoft.com/office/officeart/2005/8/layout/hList1"/>
    <dgm:cxn modelId="{A6CDBB06-357D-4448-8685-E6D6A1485404}" type="presParOf" srcId="{3FB90809-552C-4F51-A511-E4A315AA9D15}" destId="{7598C5A7-5F15-4AEC-A91A-77B06954147A}" srcOrd="0" destOrd="0" presId="urn:microsoft.com/office/officeart/2005/8/layout/hList1"/>
    <dgm:cxn modelId="{18D43161-E0D4-4857-8867-1F2B3A9C3224}" type="presParOf" srcId="{3FB90809-552C-4F51-A511-E4A315AA9D15}" destId="{ABA10CA9-0C10-4243-AF2D-99D9D4095FA3}" srcOrd="1" destOrd="0" presId="urn:microsoft.com/office/officeart/2005/8/layout/hList1"/>
    <dgm:cxn modelId="{D6775249-6624-41D8-9F2A-DD0273458F81}" type="presParOf" srcId="{6812F7D0-D041-4E10-A505-D695D54E7C8B}" destId="{70B9D52A-212D-4D50-B10C-0196EECF780B}" srcOrd="1" destOrd="0" presId="urn:microsoft.com/office/officeart/2005/8/layout/hList1"/>
    <dgm:cxn modelId="{54397DFF-9843-40E7-AEAB-265CD96E0C0C}" type="presParOf" srcId="{6812F7D0-D041-4E10-A505-D695D54E7C8B}" destId="{35558A48-7302-4665-8F54-78807853F6F2}" srcOrd="2" destOrd="0" presId="urn:microsoft.com/office/officeart/2005/8/layout/hList1"/>
    <dgm:cxn modelId="{D3ACDFC3-E15F-4853-8FED-2E6ABB45A76B}" type="presParOf" srcId="{35558A48-7302-4665-8F54-78807853F6F2}" destId="{F6E15FDC-8577-47E1-B4C8-8A14923613CA}" srcOrd="0" destOrd="0" presId="urn:microsoft.com/office/officeart/2005/8/layout/hList1"/>
    <dgm:cxn modelId="{978B5742-70A3-4AE3-BE3B-732C94D4EDFD}" type="presParOf" srcId="{35558A48-7302-4665-8F54-78807853F6F2}" destId="{9FADC9BA-E4AC-4B42-A899-D07AE671F955}" srcOrd="1" destOrd="0" presId="urn:microsoft.com/office/officeart/2005/8/layout/hList1"/>
    <dgm:cxn modelId="{79A0C3A8-8029-435C-BD5C-907DD6C25AED}" type="presParOf" srcId="{6812F7D0-D041-4E10-A505-D695D54E7C8B}" destId="{2EFFF376-073C-433D-89F2-8B25BEF56CF7}" srcOrd="3" destOrd="0" presId="urn:microsoft.com/office/officeart/2005/8/layout/hList1"/>
    <dgm:cxn modelId="{AF6E93CC-2C82-4AB0-84D0-9E03DF51D69C}" type="presParOf" srcId="{6812F7D0-D041-4E10-A505-D695D54E7C8B}" destId="{F41D2416-0E31-47D8-9362-058ABFA62A59}" srcOrd="4" destOrd="0" presId="urn:microsoft.com/office/officeart/2005/8/layout/hList1"/>
    <dgm:cxn modelId="{DD3D3E11-5669-464A-8E5F-409248017116}" type="presParOf" srcId="{F41D2416-0E31-47D8-9362-058ABFA62A59}" destId="{613A40AE-25B9-4891-8CF4-88ABEA71CA1C}" srcOrd="0" destOrd="0" presId="urn:microsoft.com/office/officeart/2005/8/layout/hList1"/>
    <dgm:cxn modelId="{43A895D5-97E7-4FE5-B97A-3D042269F283}" type="presParOf" srcId="{F41D2416-0E31-47D8-9362-058ABFA62A59}" destId="{7E0D78CE-B371-468C-B262-DF02AF41C6A2}"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C88B669-8609-4E36-A335-FF10A6E24E20}" type="doc">
      <dgm:prSet loTypeId="urn:microsoft.com/office/officeart/2005/8/layout/hList1" loCatId="list" qsTypeId="urn:microsoft.com/office/officeart/2005/8/quickstyle/simple1" qsCatId="simple" csTypeId="urn:microsoft.com/office/officeart/2005/8/colors/accent2_5" csCatId="accent2" phldr="1"/>
      <dgm:spPr/>
      <dgm:t>
        <a:bodyPr/>
        <a:lstStyle/>
        <a:p>
          <a:endParaRPr lang="es-ES"/>
        </a:p>
      </dgm:t>
    </dgm:pt>
    <dgm:pt modelId="{0C78475A-DE74-413E-B793-E1BD27F87205}">
      <dgm:prSet phldrT="[Texto]"/>
      <dgm:spPr/>
      <dgm:t>
        <a:bodyPr/>
        <a:lstStyle/>
        <a:p>
          <a:r>
            <a:rPr lang="es-ES" b="1" dirty="0"/>
            <a:t>En marzo de 1990</a:t>
          </a:r>
        </a:p>
      </dgm:t>
    </dgm:pt>
    <dgm:pt modelId="{1EF11658-E127-4371-9DD0-ADBB7B0C3ECA}" type="parTrans" cxnId="{1DBE1FFD-1603-440E-992D-A5B6B7E5967F}">
      <dgm:prSet/>
      <dgm:spPr/>
      <dgm:t>
        <a:bodyPr/>
        <a:lstStyle/>
        <a:p>
          <a:endParaRPr lang="es-ES"/>
        </a:p>
      </dgm:t>
    </dgm:pt>
    <dgm:pt modelId="{B2E290BD-10C2-4E2D-B209-76E6B939282F}" type="sibTrans" cxnId="{1DBE1FFD-1603-440E-992D-A5B6B7E5967F}">
      <dgm:prSet/>
      <dgm:spPr/>
      <dgm:t>
        <a:bodyPr/>
        <a:lstStyle/>
        <a:p>
          <a:endParaRPr lang="es-ES"/>
        </a:p>
      </dgm:t>
    </dgm:pt>
    <dgm:pt modelId="{27B25B31-7A86-4235-BF71-DE02D90B3E52}">
      <dgm:prSet phldrT="[Texto]"/>
      <dgm:spPr/>
      <dgm:t>
        <a:bodyPr/>
        <a:lstStyle/>
        <a:p>
          <a:r>
            <a:rPr lang="es-CO" b="0" i="0" dirty="0"/>
            <a:t>Melissa es un virus que propaga documentos de Microsoft Office y se podría enviar por Microsoft Outlook  por si mismo a los primeros 50 contactos</a:t>
          </a:r>
          <a:endParaRPr lang="es-ES" dirty="0"/>
        </a:p>
      </dgm:t>
    </dgm:pt>
    <dgm:pt modelId="{D7109426-D51D-4F2B-A376-190787F7B27C}" type="parTrans" cxnId="{9C8DD766-369A-417F-81C8-F2641093D253}">
      <dgm:prSet/>
      <dgm:spPr/>
      <dgm:t>
        <a:bodyPr/>
        <a:lstStyle/>
        <a:p>
          <a:endParaRPr lang="es-ES"/>
        </a:p>
      </dgm:t>
    </dgm:pt>
    <dgm:pt modelId="{DD7ABB1E-930F-4EE7-A0D5-69A7F0A53245}" type="sibTrans" cxnId="{9C8DD766-369A-417F-81C8-F2641093D253}">
      <dgm:prSet/>
      <dgm:spPr/>
      <dgm:t>
        <a:bodyPr/>
        <a:lstStyle/>
        <a:p>
          <a:endParaRPr lang="es-ES"/>
        </a:p>
      </dgm:t>
    </dgm:pt>
    <dgm:pt modelId="{7B4861B7-3497-401D-B4CD-C6DECE30381D}">
      <dgm:prSet phldrT="[Texto]"/>
      <dgm:spPr/>
      <dgm:t>
        <a:bodyPr/>
        <a:lstStyle/>
        <a:p>
          <a:r>
            <a:rPr lang="es-CO" b="1" i="0" dirty="0"/>
            <a:t>En 1991, Kits para la construcción de virus</a:t>
          </a:r>
          <a:endParaRPr lang="es-ES" dirty="0"/>
        </a:p>
      </dgm:t>
    </dgm:pt>
    <dgm:pt modelId="{36B4718B-DD1F-467F-9CCC-2A0D7E99093F}" type="parTrans" cxnId="{C0A145F7-B286-4C58-8E0A-27283C3F2EC5}">
      <dgm:prSet/>
      <dgm:spPr/>
      <dgm:t>
        <a:bodyPr/>
        <a:lstStyle/>
        <a:p>
          <a:endParaRPr lang="es-ES"/>
        </a:p>
      </dgm:t>
    </dgm:pt>
    <dgm:pt modelId="{79F7C178-37B8-48F4-A09A-FD345189D14C}" type="sibTrans" cxnId="{C0A145F7-B286-4C58-8E0A-27283C3F2EC5}">
      <dgm:prSet/>
      <dgm:spPr/>
      <dgm:t>
        <a:bodyPr/>
        <a:lstStyle/>
        <a:p>
          <a:endParaRPr lang="es-ES"/>
        </a:p>
      </dgm:t>
    </dgm:pt>
    <dgm:pt modelId="{C5DFAFD0-4182-4272-A05A-D24457A08A31}">
      <dgm:prSet phldrT="[Texto]"/>
      <dgm:spPr/>
      <dgm:t>
        <a:bodyPr/>
        <a:lstStyle/>
        <a:p>
          <a:r>
            <a:rPr lang="es-CO" b="0" i="0" dirty="0"/>
            <a:t>Aparecen los primeros Kits para la construcción de virus, lo que facilitó su creación e hizo aumentar su número a mayor velocidad. El primero fue el VCL (Virus </a:t>
          </a:r>
          <a:r>
            <a:rPr lang="es-CO" b="0" i="0" dirty="0" err="1"/>
            <a:t>Creation</a:t>
          </a:r>
          <a:r>
            <a:rPr lang="es-CO" b="0" i="0" dirty="0"/>
            <a:t> </a:t>
          </a:r>
          <a:r>
            <a:rPr lang="es-CO" b="0" i="0" dirty="0" err="1"/>
            <a:t>Laboratory</a:t>
          </a:r>
          <a:r>
            <a:rPr lang="es-CO" b="0" i="0" dirty="0"/>
            <a:t>), creado por </a:t>
          </a:r>
          <a:r>
            <a:rPr lang="es-CO" b="0" i="0" dirty="0" err="1"/>
            <a:t>Nowhere</a:t>
          </a:r>
          <a:r>
            <a:rPr lang="es-CO" b="0" i="0" dirty="0"/>
            <a:t> Man.</a:t>
          </a:r>
          <a:endParaRPr lang="es-ES" dirty="0"/>
        </a:p>
      </dgm:t>
    </dgm:pt>
    <dgm:pt modelId="{6DAC99B8-2057-4ECC-B613-B2D82DBDA1FE}" type="parTrans" cxnId="{00AD2309-C983-47D2-96F9-FE8D849CD567}">
      <dgm:prSet/>
      <dgm:spPr/>
      <dgm:t>
        <a:bodyPr/>
        <a:lstStyle/>
        <a:p>
          <a:endParaRPr lang="es-ES"/>
        </a:p>
      </dgm:t>
    </dgm:pt>
    <dgm:pt modelId="{75D7DA05-A6F6-4A7E-8815-BD338C88E6BB}" type="sibTrans" cxnId="{00AD2309-C983-47D2-96F9-FE8D849CD567}">
      <dgm:prSet/>
      <dgm:spPr/>
      <dgm:t>
        <a:bodyPr/>
        <a:lstStyle/>
        <a:p>
          <a:endParaRPr lang="es-ES"/>
        </a:p>
      </dgm:t>
    </dgm:pt>
    <dgm:pt modelId="{17EC7558-2DFD-44CC-BB99-F22B54B70D20}">
      <dgm:prSet phldrT="[Texto]"/>
      <dgm:spPr/>
      <dgm:t>
        <a:bodyPr/>
        <a:lstStyle/>
        <a:p>
          <a:r>
            <a:rPr lang="es-ES" b="1" i="0" dirty="0"/>
            <a:t>En 1992 nace el virus Michelangelo</a:t>
          </a:r>
          <a:endParaRPr lang="es-ES" dirty="0"/>
        </a:p>
      </dgm:t>
    </dgm:pt>
    <dgm:pt modelId="{C5B013DF-532F-4242-82D4-FEE301C25520}" type="parTrans" cxnId="{E0C3B2DA-A0B3-40C7-8666-4111152F4416}">
      <dgm:prSet/>
      <dgm:spPr/>
      <dgm:t>
        <a:bodyPr/>
        <a:lstStyle/>
        <a:p>
          <a:endParaRPr lang="es-ES"/>
        </a:p>
      </dgm:t>
    </dgm:pt>
    <dgm:pt modelId="{EB334936-771B-489B-AC6E-617ABA5C6C97}" type="sibTrans" cxnId="{E0C3B2DA-A0B3-40C7-8666-4111152F4416}">
      <dgm:prSet/>
      <dgm:spPr/>
      <dgm:t>
        <a:bodyPr/>
        <a:lstStyle/>
        <a:p>
          <a:endParaRPr lang="es-ES"/>
        </a:p>
      </dgm:t>
    </dgm:pt>
    <dgm:pt modelId="{527D2F89-68B4-4153-A845-C01A807D6F79}">
      <dgm:prSet phldrT="[Texto]"/>
      <dgm:spPr/>
      <dgm:t>
        <a:bodyPr/>
        <a:lstStyle/>
        <a:p>
          <a:r>
            <a:rPr lang="es-CO" b="0" i="0" dirty="0"/>
            <a:t>Estaba basado en el </a:t>
          </a:r>
          <a:r>
            <a:rPr lang="es-CO" b="0" i="0" dirty="0" err="1"/>
            <a:t>Stoned</a:t>
          </a:r>
          <a:r>
            <a:rPr lang="es-CO" b="0" i="0" dirty="0"/>
            <a:t>, y aunque es un virus no especialmente destructivo, la prensa lo "vendió" como una grave amenaza mundial. Algunos fabricantes de antivirus, aseguraron que cinco millones de computadoras se verían afectadas por el virus.</a:t>
          </a:r>
          <a:endParaRPr lang="es-ES" dirty="0"/>
        </a:p>
      </dgm:t>
    </dgm:pt>
    <dgm:pt modelId="{D37013E1-EABF-4CDE-971B-D8D44FE7CBD6}" type="parTrans" cxnId="{7FA881EB-5AE2-44C5-9ECE-ED5E169306EA}">
      <dgm:prSet/>
      <dgm:spPr/>
      <dgm:t>
        <a:bodyPr/>
        <a:lstStyle/>
        <a:p>
          <a:endParaRPr lang="es-ES"/>
        </a:p>
      </dgm:t>
    </dgm:pt>
    <dgm:pt modelId="{BD633CC1-9C67-48AD-A72F-34DF8365A141}" type="sibTrans" cxnId="{7FA881EB-5AE2-44C5-9ECE-ED5E169306EA}">
      <dgm:prSet/>
      <dgm:spPr/>
      <dgm:t>
        <a:bodyPr/>
        <a:lstStyle/>
        <a:p>
          <a:endParaRPr lang="es-ES"/>
        </a:p>
      </dgm:t>
    </dgm:pt>
    <dgm:pt modelId="{6812F7D0-D041-4E10-A505-D695D54E7C8B}" type="pres">
      <dgm:prSet presAssocID="{EC88B669-8609-4E36-A335-FF10A6E24E20}" presName="Name0" presStyleCnt="0">
        <dgm:presLayoutVars>
          <dgm:dir/>
          <dgm:animLvl val="lvl"/>
          <dgm:resizeHandles val="exact"/>
        </dgm:presLayoutVars>
      </dgm:prSet>
      <dgm:spPr/>
    </dgm:pt>
    <dgm:pt modelId="{3FB90809-552C-4F51-A511-E4A315AA9D15}" type="pres">
      <dgm:prSet presAssocID="{0C78475A-DE74-413E-B793-E1BD27F87205}" presName="composite" presStyleCnt="0"/>
      <dgm:spPr/>
    </dgm:pt>
    <dgm:pt modelId="{7598C5A7-5F15-4AEC-A91A-77B06954147A}" type="pres">
      <dgm:prSet presAssocID="{0C78475A-DE74-413E-B793-E1BD27F87205}" presName="parTx" presStyleLbl="alignNode1" presStyleIdx="0" presStyleCnt="3">
        <dgm:presLayoutVars>
          <dgm:chMax val="0"/>
          <dgm:chPref val="0"/>
          <dgm:bulletEnabled val="1"/>
        </dgm:presLayoutVars>
      </dgm:prSet>
      <dgm:spPr/>
    </dgm:pt>
    <dgm:pt modelId="{ABA10CA9-0C10-4243-AF2D-99D9D4095FA3}" type="pres">
      <dgm:prSet presAssocID="{0C78475A-DE74-413E-B793-E1BD27F87205}" presName="desTx" presStyleLbl="alignAccFollowNode1" presStyleIdx="0" presStyleCnt="3" custLinFactNeighborX="-103" custLinFactNeighborY="270">
        <dgm:presLayoutVars>
          <dgm:bulletEnabled val="1"/>
        </dgm:presLayoutVars>
      </dgm:prSet>
      <dgm:spPr/>
    </dgm:pt>
    <dgm:pt modelId="{70B9D52A-212D-4D50-B10C-0196EECF780B}" type="pres">
      <dgm:prSet presAssocID="{B2E290BD-10C2-4E2D-B209-76E6B939282F}" presName="space" presStyleCnt="0"/>
      <dgm:spPr/>
    </dgm:pt>
    <dgm:pt modelId="{35558A48-7302-4665-8F54-78807853F6F2}" type="pres">
      <dgm:prSet presAssocID="{7B4861B7-3497-401D-B4CD-C6DECE30381D}" presName="composite" presStyleCnt="0"/>
      <dgm:spPr/>
    </dgm:pt>
    <dgm:pt modelId="{F6E15FDC-8577-47E1-B4C8-8A14923613CA}" type="pres">
      <dgm:prSet presAssocID="{7B4861B7-3497-401D-B4CD-C6DECE30381D}" presName="parTx" presStyleLbl="alignNode1" presStyleIdx="1" presStyleCnt="3">
        <dgm:presLayoutVars>
          <dgm:chMax val="0"/>
          <dgm:chPref val="0"/>
          <dgm:bulletEnabled val="1"/>
        </dgm:presLayoutVars>
      </dgm:prSet>
      <dgm:spPr/>
    </dgm:pt>
    <dgm:pt modelId="{9FADC9BA-E4AC-4B42-A899-D07AE671F955}" type="pres">
      <dgm:prSet presAssocID="{7B4861B7-3497-401D-B4CD-C6DECE30381D}" presName="desTx" presStyleLbl="alignAccFollowNode1" presStyleIdx="1" presStyleCnt="3">
        <dgm:presLayoutVars>
          <dgm:bulletEnabled val="1"/>
        </dgm:presLayoutVars>
      </dgm:prSet>
      <dgm:spPr/>
    </dgm:pt>
    <dgm:pt modelId="{2EFFF376-073C-433D-89F2-8B25BEF56CF7}" type="pres">
      <dgm:prSet presAssocID="{79F7C178-37B8-48F4-A09A-FD345189D14C}" presName="space" presStyleCnt="0"/>
      <dgm:spPr/>
    </dgm:pt>
    <dgm:pt modelId="{F41D2416-0E31-47D8-9362-058ABFA62A59}" type="pres">
      <dgm:prSet presAssocID="{17EC7558-2DFD-44CC-BB99-F22B54B70D20}" presName="composite" presStyleCnt="0"/>
      <dgm:spPr/>
    </dgm:pt>
    <dgm:pt modelId="{613A40AE-25B9-4891-8CF4-88ABEA71CA1C}" type="pres">
      <dgm:prSet presAssocID="{17EC7558-2DFD-44CC-BB99-F22B54B70D20}" presName="parTx" presStyleLbl="alignNode1" presStyleIdx="2" presStyleCnt="3">
        <dgm:presLayoutVars>
          <dgm:chMax val="0"/>
          <dgm:chPref val="0"/>
          <dgm:bulletEnabled val="1"/>
        </dgm:presLayoutVars>
      </dgm:prSet>
      <dgm:spPr/>
    </dgm:pt>
    <dgm:pt modelId="{7E0D78CE-B371-468C-B262-DF02AF41C6A2}" type="pres">
      <dgm:prSet presAssocID="{17EC7558-2DFD-44CC-BB99-F22B54B70D20}" presName="desTx" presStyleLbl="alignAccFollowNode1" presStyleIdx="2" presStyleCnt="3">
        <dgm:presLayoutVars>
          <dgm:bulletEnabled val="1"/>
        </dgm:presLayoutVars>
      </dgm:prSet>
      <dgm:spPr/>
    </dgm:pt>
  </dgm:ptLst>
  <dgm:cxnLst>
    <dgm:cxn modelId="{00AD2309-C983-47D2-96F9-FE8D849CD567}" srcId="{7B4861B7-3497-401D-B4CD-C6DECE30381D}" destId="{C5DFAFD0-4182-4272-A05A-D24457A08A31}" srcOrd="0" destOrd="0" parTransId="{6DAC99B8-2057-4ECC-B613-B2D82DBDA1FE}" sibTransId="{75D7DA05-A6F6-4A7E-8815-BD338C88E6BB}"/>
    <dgm:cxn modelId="{0E21BD3D-0640-4BFC-B8B6-923AEF4DCFD2}" type="presOf" srcId="{27B25B31-7A86-4235-BF71-DE02D90B3E52}" destId="{ABA10CA9-0C10-4243-AF2D-99D9D4095FA3}" srcOrd="0" destOrd="0" presId="urn:microsoft.com/office/officeart/2005/8/layout/hList1"/>
    <dgm:cxn modelId="{9C8DD766-369A-417F-81C8-F2641093D253}" srcId="{0C78475A-DE74-413E-B793-E1BD27F87205}" destId="{27B25B31-7A86-4235-BF71-DE02D90B3E52}" srcOrd="0" destOrd="0" parTransId="{D7109426-D51D-4F2B-A376-190787F7B27C}" sibTransId="{DD7ABB1E-930F-4EE7-A0D5-69A7F0A53245}"/>
    <dgm:cxn modelId="{9FB4486C-6E50-49AA-A889-EDBB6D48C4BE}" type="presOf" srcId="{C5DFAFD0-4182-4272-A05A-D24457A08A31}" destId="{9FADC9BA-E4AC-4B42-A899-D07AE671F955}" srcOrd="0" destOrd="0" presId="urn:microsoft.com/office/officeart/2005/8/layout/hList1"/>
    <dgm:cxn modelId="{ED5C0072-6634-42A3-86D2-05A69BAD7202}" type="presOf" srcId="{EC88B669-8609-4E36-A335-FF10A6E24E20}" destId="{6812F7D0-D041-4E10-A505-D695D54E7C8B}" srcOrd="0" destOrd="0" presId="urn:microsoft.com/office/officeart/2005/8/layout/hList1"/>
    <dgm:cxn modelId="{5D94C372-B0FA-4C9B-A97A-C925C0B6E332}" type="presOf" srcId="{0C78475A-DE74-413E-B793-E1BD27F87205}" destId="{7598C5A7-5F15-4AEC-A91A-77B06954147A}" srcOrd="0" destOrd="0" presId="urn:microsoft.com/office/officeart/2005/8/layout/hList1"/>
    <dgm:cxn modelId="{9B150F76-D004-427A-9A0F-6463C1DB8EDE}" type="presOf" srcId="{527D2F89-68B4-4153-A845-C01A807D6F79}" destId="{7E0D78CE-B371-468C-B262-DF02AF41C6A2}" srcOrd="0" destOrd="0" presId="urn:microsoft.com/office/officeart/2005/8/layout/hList1"/>
    <dgm:cxn modelId="{44DA5BA0-DA3C-49DA-A25B-D2B83C860217}" type="presOf" srcId="{17EC7558-2DFD-44CC-BB99-F22B54B70D20}" destId="{613A40AE-25B9-4891-8CF4-88ABEA71CA1C}" srcOrd="0" destOrd="0" presId="urn:microsoft.com/office/officeart/2005/8/layout/hList1"/>
    <dgm:cxn modelId="{AF4337CE-0C6D-4947-BEBA-4504B42C404A}" type="presOf" srcId="{7B4861B7-3497-401D-B4CD-C6DECE30381D}" destId="{F6E15FDC-8577-47E1-B4C8-8A14923613CA}" srcOrd="0" destOrd="0" presId="urn:microsoft.com/office/officeart/2005/8/layout/hList1"/>
    <dgm:cxn modelId="{E0C3B2DA-A0B3-40C7-8666-4111152F4416}" srcId="{EC88B669-8609-4E36-A335-FF10A6E24E20}" destId="{17EC7558-2DFD-44CC-BB99-F22B54B70D20}" srcOrd="2" destOrd="0" parTransId="{C5B013DF-532F-4242-82D4-FEE301C25520}" sibTransId="{EB334936-771B-489B-AC6E-617ABA5C6C97}"/>
    <dgm:cxn modelId="{7FA881EB-5AE2-44C5-9ECE-ED5E169306EA}" srcId="{17EC7558-2DFD-44CC-BB99-F22B54B70D20}" destId="{527D2F89-68B4-4153-A845-C01A807D6F79}" srcOrd="0" destOrd="0" parTransId="{D37013E1-EABF-4CDE-971B-D8D44FE7CBD6}" sibTransId="{BD633CC1-9C67-48AD-A72F-34DF8365A141}"/>
    <dgm:cxn modelId="{C0A145F7-B286-4C58-8E0A-27283C3F2EC5}" srcId="{EC88B669-8609-4E36-A335-FF10A6E24E20}" destId="{7B4861B7-3497-401D-B4CD-C6DECE30381D}" srcOrd="1" destOrd="0" parTransId="{36B4718B-DD1F-467F-9CCC-2A0D7E99093F}" sibTransId="{79F7C178-37B8-48F4-A09A-FD345189D14C}"/>
    <dgm:cxn modelId="{1DBE1FFD-1603-440E-992D-A5B6B7E5967F}" srcId="{EC88B669-8609-4E36-A335-FF10A6E24E20}" destId="{0C78475A-DE74-413E-B793-E1BD27F87205}" srcOrd="0" destOrd="0" parTransId="{1EF11658-E127-4371-9DD0-ADBB7B0C3ECA}" sibTransId="{B2E290BD-10C2-4E2D-B209-76E6B939282F}"/>
    <dgm:cxn modelId="{4B913C62-602F-42C2-9341-6E566E0AD2AA}" type="presParOf" srcId="{6812F7D0-D041-4E10-A505-D695D54E7C8B}" destId="{3FB90809-552C-4F51-A511-E4A315AA9D15}" srcOrd="0" destOrd="0" presId="urn:microsoft.com/office/officeart/2005/8/layout/hList1"/>
    <dgm:cxn modelId="{A6CDBB06-357D-4448-8685-E6D6A1485404}" type="presParOf" srcId="{3FB90809-552C-4F51-A511-E4A315AA9D15}" destId="{7598C5A7-5F15-4AEC-A91A-77B06954147A}" srcOrd="0" destOrd="0" presId="urn:microsoft.com/office/officeart/2005/8/layout/hList1"/>
    <dgm:cxn modelId="{18D43161-E0D4-4857-8867-1F2B3A9C3224}" type="presParOf" srcId="{3FB90809-552C-4F51-A511-E4A315AA9D15}" destId="{ABA10CA9-0C10-4243-AF2D-99D9D4095FA3}" srcOrd="1" destOrd="0" presId="urn:microsoft.com/office/officeart/2005/8/layout/hList1"/>
    <dgm:cxn modelId="{D6775249-6624-41D8-9F2A-DD0273458F81}" type="presParOf" srcId="{6812F7D0-D041-4E10-A505-D695D54E7C8B}" destId="{70B9D52A-212D-4D50-B10C-0196EECF780B}" srcOrd="1" destOrd="0" presId="urn:microsoft.com/office/officeart/2005/8/layout/hList1"/>
    <dgm:cxn modelId="{54397DFF-9843-40E7-AEAB-265CD96E0C0C}" type="presParOf" srcId="{6812F7D0-D041-4E10-A505-D695D54E7C8B}" destId="{35558A48-7302-4665-8F54-78807853F6F2}" srcOrd="2" destOrd="0" presId="urn:microsoft.com/office/officeart/2005/8/layout/hList1"/>
    <dgm:cxn modelId="{D3ACDFC3-E15F-4853-8FED-2E6ABB45A76B}" type="presParOf" srcId="{35558A48-7302-4665-8F54-78807853F6F2}" destId="{F6E15FDC-8577-47E1-B4C8-8A14923613CA}" srcOrd="0" destOrd="0" presId="urn:microsoft.com/office/officeart/2005/8/layout/hList1"/>
    <dgm:cxn modelId="{978B5742-70A3-4AE3-BE3B-732C94D4EDFD}" type="presParOf" srcId="{35558A48-7302-4665-8F54-78807853F6F2}" destId="{9FADC9BA-E4AC-4B42-A899-D07AE671F955}" srcOrd="1" destOrd="0" presId="urn:microsoft.com/office/officeart/2005/8/layout/hList1"/>
    <dgm:cxn modelId="{79A0C3A8-8029-435C-BD5C-907DD6C25AED}" type="presParOf" srcId="{6812F7D0-D041-4E10-A505-D695D54E7C8B}" destId="{2EFFF376-073C-433D-89F2-8B25BEF56CF7}" srcOrd="3" destOrd="0" presId="urn:microsoft.com/office/officeart/2005/8/layout/hList1"/>
    <dgm:cxn modelId="{AF6E93CC-2C82-4AB0-84D0-9E03DF51D69C}" type="presParOf" srcId="{6812F7D0-D041-4E10-A505-D695D54E7C8B}" destId="{F41D2416-0E31-47D8-9362-058ABFA62A59}" srcOrd="4" destOrd="0" presId="urn:microsoft.com/office/officeart/2005/8/layout/hList1"/>
    <dgm:cxn modelId="{DD3D3E11-5669-464A-8E5F-409248017116}" type="presParOf" srcId="{F41D2416-0E31-47D8-9362-058ABFA62A59}" destId="{613A40AE-25B9-4891-8CF4-88ABEA71CA1C}" srcOrd="0" destOrd="0" presId="urn:microsoft.com/office/officeart/2005/8/layout/hList1"/>
    <dgm:cxn modelId="{43A895D5-97E7-4FE5-B97A-3D042269F283}" type="presParOf" srcId="{F41D2416-0E31-47D8-9362-058ABFA62A59}" destId="{7E0D78CE-B371-468C-B262-DF02AF41C6A2}"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C88B669-8609-4E36-A335-FF10A6E24E20}" type="doc">
      <dgm:prSet loTypeId="urn:microsoft.com/office/officeart/2005/8/layout/hList1" loCatId="list" qsTypeId="urn:microsoft.com/office/officeart/2005/8/quickstyle/simple1" qsCatId="simple" csTypeId="urn:microsoft.com/office/officeart/2005/8/colors/accent2_5" csCatId="accent2" phldr="1"/>
      <dgm:spPr/>
      <dgm:t>
        <a:bodyPr/>
        <a:lstStyle/>
        <a:p>
          <a:endParaRPr lang="es-ES"/>
        </a:p>
      </dgm:t>
    </dgm:pt>
    <dgm:pt modelId="{0C78475A-DE74-413E-B793-E1BD27F87205}">
      <dgm:prSet phldrT="[Texto]"/>
      <dgm:spPr/>
      <dgm:t>
        <a:bodyPr/>
        <a:lstStyle/>
        <a:p>
          <a:r>
            <a:rPr lang="es-CO" b="1" i="0" dirty="0"/>
            <a:t>En junio de 1994 Acta federal de abuso computacional</a:t>
          </a:r>
          <a:endParaRPr lang="es-ES" dirty="0"/>
        </a:p>
      </dgm:t>
    </dgm:pt>
    <dgm:pt modelId="{1EF11658-E127-4371-9DD0-ADBB7B0C3ECA}" type="parTrans" cxnId="{1DBE1FFD-1603-440E-992D-A5B6B7E5967F}">
      <dgm:prSet/>
      <dgm:spPr/>
      <dgm:t>
        <a:bodyPr/>
        <a:lstStyle/>
        <a:p>
          <a:endParaRPr lang="es-ES"/>
        </a:p>
      </dgm:t>
    </dgm:pt>
    <dgm:pt modelId="{B2E290BD-10C2-4E2D-B209-76E6B939282F}" type="sibTrans" cxnId="{1DBE1FFD-1603-440E-992D-A5B6B7E5967F}">
      <dgm:prSet/>
      <dgm:spPr/>
      <dgm:t>
        <a:bodyPr/>
        <a:lstStyle/>
        <a:p>
          <a:endParaRPr lang="es-ES"/>
        </a:p>
      </dgm:t>
    </dgm:pt>
    <dgm:pt modelId="{27B25B31-7A86-4235-BF71-DE02D90B3E52}">
      <dgm:prSet phldrT="[Texto]"/>
      <dgm:spPr/>
      <dgm:t>
        <a:bodyPr/>
        <a:lstStyle/>
        <a:p>
          <a:r>
            <a:rPr lang="es-ES" dirty="0"/>
            <a:t>Se adoptó el Acta Federal de abuso  computacional., donde se contempla la regulación de los virus (</a:t>
          </a:r>
          <a:r>
            <a:rPr lang="es-ES" dirty="0" err="1"/>
            <a:t>computer</a:t>
          </a:r>
          <a:r>
            <a:rPr lang="es-ES" dirty="0"/>
            <a:t> </a:t>
          </a:r>
          <a:r>
            <a:rPr lang="es-ES" dirty="0" err="1"/>
            <a:t>contaminant</a:t>
          </a:r>
          <a:r>
            <a:rPr lang="es-ES" dirty="0"/>
            <a:t>)</a:t>
          </a:r>
        </a:p>
      </dgm:t>
    </dgm:pt>
    <dgm:pt modelId="{D7109426-D51D-4F2B-A376-190787F7B27C}" type="parTrans" cxnId="{9C8DD766-369A-417F-81C8-F2641093D253}">
      <dgm:prSet/>
      <dgm:spPr/>
      <dgm:t>
        <a:bodyPr/>
        <a:lstStyle/>
        <a:p>
          <a:endParaRPr lang="es-ES"/>
        </a:p>
      </dgm:t>
    </dgm:pt>
    <dgm:pt modelId="{DD7ABB1E-930F-4EE7-A0D5-69A7F0A53245}" type="sibTrans" cxnId="{9C8DD766-369A-417F-81C8-F2641093D253}">
      <dgm:prSet/>
      <dgm:spPr/>
      <dgm:t>
        <a:bodyPr/>
        <a:lstStyle/>
        <a:p>
          <a:endParaRPr lang="es-ES"/>
        </a:p>
      </dgm:t>
    </dgm:pt>
    <dgm:pt modelId="{7B4861B7-3497-401D-B4CD-C6DECE30381D}">
      <dgm:prSet phldrT="[Texto]"/>
      <dgm:spPr/>
      <dgm:t>
        <a:bodyPr/>
        <a:lstStyle/>
        <a:p>
          <a:r>
            <a:rPr lang="es-ES" b="1" i="0" dirty="0"/>
            <a:t>Noviembre 30 de 1998, Dia de la Seguridad Informática </a:t>
          </a:r>
          <a:endParaRPr lang="es-ES" dirty="0"/>
        </a:p>
      </dgm:t>
    </dgm:pt>
    <dgm:pt modelId="{36B4718B-DD1F-467F-9CCC-2A0D7E99093F}" type="parTrans" cxnId="{C0A145F7-B286-4C58-8E0A-27283C3F2EC5}">
      <dgm:prSet/>
      <dgm:spPr/>
      <dgm:t>
        <a:bodyPr/>
        <a:lstStyle/>
        <a:p>
          <a:endParaRPr lang="es-ES"/>
        </a:p>
      </dgm:t>
    </dgm:pt>
    <dgm:pt modelId="{79F7C178-37B8-48F4-A09A-FD345189D14C}" type="sibTrans" cxnId="{C0A145F7-B286-4C58-8E0A-27283C3F2EC5}">
      <dgm:prSet/>
      <dgm:spPr/>
      <dgm:t>
        <a:bodyPr/>
        <a:lstStyle/>
        <a:p>
          <a:endParaRPr lang="es-ES"/>
        </a:p>
      </dgm:t>
    </dgm:pt>
    <dgm:pt modelId="{C5DFAFD0-4182-4272-A05A-D24457A08A31}">
      <dgm:prSet phldrT="[Texto]"/>
      <dgm:spPr/>
      <dgm:t>
        <a:bodyPr/>
        <a:lstStyle/>
        <a:p>
          <a:r>
            <a:rPr lang="es-CO" b="0" i="0" dirty="0"/>
            <a:t>“Dia internacional de la Seguridad Informática” tiene el objetivo de que los individuos de todo el mundo tomen conciencia con respecto a las amenazas que atentan contra la seguridad de la información</a:t>
          </a:r>
          <a:endParaRPr lang="es-ES" dirty="0"/>
        </a:p>
      </dgm:t>
    </dgm:pt>
    <dgm:pt modelId="{6DAC99B8-2057-4ECC-B613-B2D82DBDA1FE}" type="parTrans" cxnId="{00AD2309-C983-47D2-96F9-FE8D849CD567}">
      <dgm:prSet/>
      <dgm:spPr/>
      <dgm:t>
        <a:bodyPr/>
        <a:lstStyle/>
        <a:p>
          <a:endParaRPr lang="es-ES"/>
        </a:p>
      </dgm:t>
    </dgm:pt>
    <dgm:pt modelId="{75D7DA05-A6F6-4A7E-8815-BD338C88E6BB}" type="sibTrans" cxnId="{00AD2309-C983-47D2-96F9-FE8D849CD567}">
      <dgm:prSet/>
      <dgm:spPr/>
      <dgm:t>
        <a:bodyPr/>
        <a:lstStyle/>
        <a:p>
          <a:endParaRPr lang="es-ES"/>
        </a:p>
      </dgm:t>
    </dgm:pt>
    <dgm:pt modelId="{17EC7558-2DFD-44CC-BB99-F22B54B70D20}">
      <dgm:prSet phldrT="[Texto]"/>
      <dgm:spPr/>
      <dgm:t>
        <a:bodyPr/>
        <a:lstStyle/>
        <a:p>
          <a:r>
            <a:rPr lang="es-ES" b="1" dirty="0"/>
            <a:t>Agosto 1999, Jonathan James y la NASA</a:t>
          </a:r>
        </a:p>
      </dgm:t>
    </dgm:pt>
    <dgm:pt modelId="{C5B013DF-532F-4242-82D4-FEE301C25520}" type="parTrans" cxnId="{E0C3B2DA-A0B3-40C7-8666-4111152F4416}">
      <dgm:prSet/>
      <dgm:spPr/>
      <dgm:t>
        <a:bodyPr/>
        <a:lstStyle/>
        <a:p>
          <a:endParaRPr lang="es-ES"/>
        </a:p>
      </dgm:t>
    </dgm:pt>
    <dgm:pt modelId="{EB334936-771B-489B-AC6E-617ABA5C6C97}" type="sibTrans" cxnId="{E0C3B2DA-A0B3-40C7-8666-4111152F4416}">
      <dgm:prSet/>
      <dgm:spPr/>
      <dgm:t>
        <a:bodyPr/>
        <a:lstStyle/>
        <a:p>
          <a:endParaRPr lang="es-ES"/>
        </a:p>
      </dgm:t>
    </dgm:pt>
    <dgm:pt modelId="{527D2F89-68B4-4153-A845-C01A807D6F79}">
      <dgm:prSet phldrT="[Texto]"/>
      <dgm:spPr/>
      <dgm:t>
        <a:bodyPr/>
        <a:lstStyle/>
        <a:p>
          <a:r>
            <a:rPr lang="es-ES" dirty="0"/>
            <a:t>Con tan solo 16 años, Jonathan se introdujo en los sistemas informáticos de la NASA y en los del departamento de defensa de los Estados Unidos.</a:t>
          </a:r>
        </a:p>
      </dgm:t>
    </dgm:pt>
    <dgm:pt modelId="{D37013E1-EABF-4CDE-971B-D8D44FE7CBD6}" type="parTrans" cxnId="{7FA881EB-5AE2-44C5-9ECE-ED5E169306EA}">
      <dgm:prSet/>
      <dgm:spPr/>
      <dgm:t>
        <a:bodyPr/>
        <a:lstStyle/>
        <a:p>
          <a:endParaRPr lang="es-ES"/>
        </a:p>
      </dgm:t>
    </dgm:pt>
    <dgm:pt modelId="{BD633CC1-9C67-48AD-A72F-34DF8365A141}" type="sibTrans" cxnId="{7FA881EB-5AE2-44C5-9ECE-ED5E169306EA}">
      <dgm:prSet/>
      <dgm:spPr/>
      <dgm:t>
        <a:bodyPr/>
        <a:lstStyle/>
        <a:p>
          <a:endParaRPr lang="es-ES"/>
        </a:p>
      </dgm:t>
    </dgm:pt>
    <dgm:pt modelId="{6812F7D0-D041-4E10-A505-D695D54E7C8B}" type="pres">
      <dgm:prSet presAssocID="{EC88B669-8609-4E36-A335-FF10A6E24E20}" presName="Name0" presStyleCnt="0">
        <dgm:presLayoutVars>
          <dgm:dir/>
          <dgm:animLvl val="lvl"/>
          <dgm:resizeHandles val="exact"/>
        </dgm:presLayoutVars>
      </dgm:prSet>
      <dgm:spPr/>
    </dgm:pt>
    <dgm:pt modelId="{3FB90809-552C-4F51-A511-E4A315AA9D15}" type="pres">
      <dgm:prSet presAssocID="{0C78475A-DE74-413E-B793-E1BD27F87205}" presName="composite" presStyleCnt="0"/>
      <dgm:spPr/>
    </dgm:pt>
    <dgm:pt modelId="{7598C5A7-5F15-4AEC-A91A-77B06954147A}" type="pres">
      <dgm:prSet presAssocID="{0C78475A-DE74-413E-B793-E1BD27F87205}" presName="parTx" presStyleLbl="alignNode1" presStyleIdx="0" presStyleCnt="3">
        <dgm:presLayoutVars>
          <dgm:chMax val="0"/>
          <dgm:chPref val="0"/>
          <dgm:bulletEnabled val="1"/>
        </dgm:presLayoutVars>
      </dgm:prSet>
      <dgm:spPr/>
    </dgm:pt>
    <dgm:pt modelId="{ABA10CA9-0C10-4243-AF2D-99D9D4095FA3}" type="pres">
      <dgm:prSet presAssocID="{0C78475A-DE74-413E-B793-E1BD27F87205}" presName="desTx" presStyleLbl="alignAccFollowNode1" presStyleIdx="0" presStyleCnt="3">
        <dgm:presLayoutVars>
          <dgm:bulletEnabled val="1"/>
        </dgm:presLayoutVars>
      </dgm:prSet>
      <dgm:spPr/>
    </dgm:pt>
    <dgm:pt modelId="{70B9D52A-212D-4D50-B10C-0196EECF780B}" type="pres">
      <dgm:prSet presAssocID="{B2E290BD-10C2-4E2D-B209-76E6B939282F}" presName="space" presStyleCnt="0"/>
      <dgm:spPr/>
    </dgm:pt>
    <dgm:pt modelId="{35558A48-7302-4665-8F54-78807853F6F2}" type="pres">
      <dgm:prSet presAssocID="{7B4861B7-3497-401D-B4CD-C6DECE30381D}" presName="composite" presStyleCnt="0"/>
      <dgm:spPr/>
    </dgm:pt>
    <dgm:pt modelId="{F6E15FDC-8577-47E1-B4C8-8A14923613CA}" type="pres">
      <dgm:prSet presAssocID="{7B4861B7-3497-401D-B4CD-C6DECE30381D}" presName="parTx" presStyleLbl="alignNode1" presStyleIdx="1" presStyleCnt="3">
        <dgm:presLayoutVars>
          <dgm:chMax val="0"/>
          <dgm:chPref val="0"/>
          <dgm:bulletEnabled val="1"/>
        </dgm:presLayoutVars>
      </dgm:prSet>
      <dgm:spPr/>
    </dgm:pt>
    <dgm:pt modelId="{9FADC9BA-E4AC-4B42-A899-D07AE671F955}" type="pres">
      <dgm:prSet presAssocID="{7B4861B7-3497-401D-B4CD-C6DECE30381D}" presName="desTx" presStyleLbl="alignAccFollowNode1" presStyleIdx="1" presStyleCnt="3">
        <dgm:presLayoutVars>
          <dgm:bulletEnabled val="1"/>
        </dgm:presLayoutVars>
      </dgm:prSet>
      <dgm:spPr/>
    </dgm:pt>
    <dgm:pt modelId="{2EFFF376-073C-433D-89F2-8B25BEF56CF7}" type="pres">
      <dgm:prSet presAssocID="{79F7C178-37B8-48F4-A09A-FD345189D14C}" presName="space" presStyleCnt="0"/>
      <dgm:spPr/>
    </dgm:pt>
    <dgm:pt modelId="{F41D2416-0E31-47D8-9362-058ABFA62A59}" type="pres">
      <dgm:prSet presAssocID="{17EC7558-2DFD-44CC-BB99-F22B54B70D20}" presName="composite" presStyleCnt="0"/>
      <dgm:spPr/>
    </dgm:pt>
    <dgm:pt modelId="{613A40AE-25B9-4891-8CF4-88ABEA71CA1C}" type="pres">
      <dgm:prSet presAssocID="{17EC7558-2DFD-44CC-BB99-F22B54B70D20}" presName="parTx" presStyleLbl="alignNode1" presStyleIdx="2" presStyleCnt="3">
        <dgm:presLayoutVars>
          <dgm:chMax val="0"/>
          <dgm:chPref val="0"/>
          <dgm:bulletEnabled val="1"/>
        </dgm:presLayoutVars>
      </dgm:prSet>
      <dgm:spPr/>
    </dgm:pt>
    <dgm:pt modelId="{7E0D78CE-B371-468C-B262-DF02AF41C6A2}" type="pres">
      <dgm:prSet presAssocID="{17EC7558-2DFD-44CC-BB99-F22B54B70D20}" presName="desTx" presStyleLbl="alignAccFollowNode1" presStyleIdx="2" presStyleCnt="3">
        <dgm:presLayoutVars>
          <dgm:bulletEnabled val="1"/>
        </dgm:presLayoutVars>
      </dgm:prSet>
      <dgm:spPr/>
    </dgm:pt>
  </dgm:ptLst>
  <dgm:cxnLst>
    <dgm:cxn modelId="{00AD2309-C983-47D2-96F9-FE8D849CD567}" srcId="{7B4861B7-3497-401D-B4CD-C6DECE30381D}" destId="{C5DFAFD0-4182-4272-A05A-D24457A08A31}" srcOrd="0" destOrd="0" parTransId="{6DAC99B8-2057-4ECC-B613-B2D82DBDA1FE}" sibTransId="{75D7DA05-A6F6-4A7E-8815-BD338C88E6BB}"/>
    <dgm:cxn modelId="{0E21BD3D-0640-4BFC-B8B6-923AEF4DCFD2}" type="presOf" srcId="{27B25B31-7A86-4235-BF71-DE02D90B3E52}" destId="{ABA10CA9-0C10-4243-AF2D-99D9D4095FA3}" srcOrd="0" destOrd="0" presId="urn:microsoft.com/office/officeart/2005/8/layout/hList1"/>
    <dgm:cxn modelId="{9C8DD766-369A-417F-81C8-F2641093D253}" srcId="{0C78475A-DE74-413E-B793-E1BD27F87205}" destId="{27B25B31-7A86-4235-BF71-DE02D90B3E52}" srcOrd="0" destOrd="0" parTransId="{D7109426-D51D-4F2B-A376-190787F7B27C}" sibTransId="{DD7ABB1E-930F-4EE7-A0D5-69A7F0A53245}"/>
    <dgm:cxn modelId="{9FB4486C-6E50-49AA-A889-EDBB6D48C4BE}" type="presOf" srcId="{C5DFAFD0-4182-4272-A05A-D24457A08A31}" destId="{9FADC9BA-E4AC-4B42-A899-D07AE671F955}" srcOrd="0" destOrd="0" presId="urn:microsoft.com/office/officeart/2005/8/layout/hList1"/>
    <dgm:cxn modelId="{ED5C0072-6634-42A3-86D2-05A69BAD7202}" type="presOf" srcId="{EC88B669-8609-4E36-A335-FF10A6E24E20}" destId="{6812F7D0-D041-4E10-A505-D695D54E7C8B}" srcOrd="0" destOrd="0" presId="urn:microsoft.com/office/officeart/2005/8/layout/hList1"/>
    <dgm:cxn modelId="{5D94C372-B0FA-4C9B-A97A-C925C0B6E332}" type="presOf" srcId="{0C78475A-DE74-413E-B793-E1BD27F87205}" destId="{7598C5A7-5F15-4AEC-A91A-77B06954147A}" srcOrd="0" destOrd="0" presId="urn:microsoft.com/office/officeart/2005/8/layout/hList1"/>
    <dgm:cxn modelId="{9B150F76-D004-427A-9A0F-6463C1DB8EDE}" type="presOf" srcId="{527D2F89-68B4-4153-A845-C01A807D6F79}" destId="{7E0D78CE-B371-468C-B262-DF02AF41C6A2}" srcOrd="0" destOrd="0" presId="urn:microsoft.com/office/officeart/2005/8/layout/hList1"/>
    <dgm:cxn modelId="{44DA5BA0-DA3C-49DA-A25B-D2B83C860217}" type="presOf" srcId="{17EC7558-2DFD-44CC-BB99-F22B54B70D20}" destId="{613A40AE-25B9-4891-8CF4-88ABEA71CA1C}" srcOrd="0" destOrd="0" presId="urn:microsoft.com/office/officeart/2005/8/layout/hList1"/>
    <dgm:cxn modelId="{AF4337CE-0C6D-4947-BEBA-4504B42C404A}" type="presOf" srcId="{7B4861B7-3497-401D-B4CD-C6DECE30381D}" destId="{F6E15FDC-8577-47E1-B4C8-8A14923613CA}" srcOrd="0" destOrd="0" presId="urn:microsoft.com/office/officeart/2005/8/layout/hList1"/>
    <dgm:cxn modelId="{E0C3B2DA-A0B3-40C7-8666-4111152F4416}" srcId="{EC88B669-8609-4E36-A335-FF10A6E24E20}" destId="{17EC7558-2DFD-44CC-BB99-F22B54B70D20}" srcOrd="2" destOrd="0" parTransId="{C5B013DF-532F-4242-82D4-FEE301C25520}" sibTransId="{EB334936-771B-489B-AC6E-617ABA5C6C97}"/>
    <dgm:cxn modelId="{7FA881EB-5AE2-44C5-9ECE-ED5E169306EA}" srcId="{17EC7558-2DFD-44CC-BB99-F22B54B70D20}" destId="{527D2F89-68B4-4153-A845-C01A807D6F79}" srcOrd="0" destOrd="0" parTransId="{D37013E1-EABF-4CDE-971B-D8D44FE7CBD6}" sibTransId="{BD633CC1-9C67-48AD-A72F-34DF8365A141}"/>
    <dgm:cxn modelId="{C0A145F7-B286-4C58-8E0A-27283C3F2EC5}" srcId="{EC88B669-8609-4E36-A335-FF10A6E24E20}" destId="{7B4861B7-3497-401D-B4CD-C6DECE30381D}" srcOrd="1" destOrd="0" parTransId="{36B4718B-DD1F-467F-9CCC-2A0D7E99093F}" sibTransId="{79F7C178-37B8-48F4-A09A-FD345189D14C}"/>
    <dgm:cxn modelId="{1DBE1FFD-1603-440E-992D-A5B6B7E5967F}" srcId="{EC88B669-8609-4E36-A335-FF10A6E24E20}" destId="{0C78475A-DE74-413E-B793-E1BD27F87205}" srcOrd="0" destOrd="0" parTransId="{1EF11658-E127-4371-9DD0-ADBB7B0C3ECA}" sibTransId="{B2E290BD-10C2-4E2D-B209-76E6B939282F}"/>
    <dgm:cxn modelId="{4B913C62-602F-42C2-9341-6E566E0AD2AA}" type="presParOf" srcId="{6812F7D0-D041-4E10-A505-D695D54E7C8B}" destId="{3FB90809-552C-4F51-A511-E4A315AA9D15}" srcOrd="0" destOrd="0" presId="urn:microsoft.com/office/officeart/2005/8/layout/hList1"/>
    <dgm:cxn modelId="{A6CDBB06-357D-4448-8685-E6D6A1485404}" type="presParOf" srcId="{3FB90809-552C-4F51-A511-E4A315AA9D15}" destId="{7598C5A7-5F15-4AEC-A91A-77B06954147A}" srcOrd="0" destOrd="0" presId="urn:microsoft.com/office/officeart/2005/8/layout/hList1"/>
    <dgm:cxn modelId="{18D43161-E0D4-4857-8867-1F2B3A9C3224}" type="presParOf" srcId="{3FB90809-552C-4F51-A511-E4A315AA9D15}" destId="{ABA10CA9-0C10-4243-AF2D-99D9D4095FA3}" srcOrd="1" destOrd="0" presId="urn:microsoft.com/office/officeart/2005/8/layout/hList1"/>
    <dgm:cxn modelId="{D6775249-6624-41D8-9F2A-DD0273458F81}" type="presParOf" srcId="{6812F7D0-D041-4E10-A505-D695D54E7C8B}" destId="{70B9D52A-212D-4D50-B10C-0196EECF780B}" srcOrd="1" destOrd="0" presId="urn:microsoft.com/office/officeart/2005/8/layout/hList1"/>
    <dgm:cxn modelId="{54397DFF-9843-40E7-AEAB-265CD96E0C0C}" type="presParOf" srcId="{6812F7D0-D041-4E10-A505-D695D54E7C8B}" destId="{35558A48-7302-4665-8F54-78807853F6F2}" srcOrd="2" destOrd="0" presId="urn:microsoft.com/office/officeart/2005/8/layout/hList1"/>
    <dgm:cxn modelId="{D3ACDFC3-E15F-4853-8FED-2E6ABB45A76B}" type="presParOf" srcId="{35558A48-7302-4665-8F54-78807853F6F2}" destId="{F6E15FDC-8577-47E1-B4C8-8A14923613CA}" srcOrd="0" destOrd="0" presId="urn:microsoft.com/office/officeart/2005/8/layout/hList1"/>
    <dgm:cxn modelId="{978B5742-70A3-4AE3-BE3B-732C94D4EDFD}" type="presParOf" srcId="{35558A48-7302-4665-8F54-78807853F6F2}" destId="{9FADC9BA-E4AC-4B42-A899-D07AE671F955}" srcOrd="1" destOrd="0" presId="urn:microsoft.com/office/officeart/2005/8/layout/hList1"/>
    <dgm:cxn modelId="{79A0C3A8-8029-435C-BD5C-907DD6C25AED}" type="presParOf" srcId="{6812F7D0-D041-4E10-A505-D695D54E7C8B}" destId="{2EFFF376-073C-433D-89F2-8B25BEF56CF7}" srcOrd="3" destOrd="0" presId="urn:microsoft.com/office/officeart/2005/8/layout/hList1"/>
    <dgm:cxn modelId="{AF6E93CC-2C82-4AB0-84D0-9E03DF51D69C}" type="presParOf" srcId="{6812F7D0-D041-4E10-A505-D695D54E7C8B}" destId="{F41D2416-0E31-47D8-9362-058ABFA62A59}" srcOrd="4" destOrd="0" presId="urn:microsoft.com/office/officeart/2005/8/layout/hList1"/>
    <dgm:cxn modelId="{DD3D3E11-5669-464A-8E5F-409248017116}" type="presParOf" srcId="{F41D2416-0E31-47D8-9362-058ABFA62A59}" destId="{613A40AE-25B9-4891-8CF4-88ABEA71CA1C}" srcOrd="0" destOrd="0" presId="urn:microsoft.com/office/officeart/2005/8/layout/hList1"/>
    <dgm:cxn modelId="{43A895D5-97E7-4FE5-B97A-3D042269F283}" type="presParOf" srcId="{F41D2416-0E31-47D8-9362-058ABFA62A59}" destId="{7E0D78CE-B371-468C-B262-DF02AF41C6A2}" srcOrd="1" destOrd="0" presId="urn:microsoft.com/office/officeart/2005/8/layout/hList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C88B669-8609-4E36-A335-FF10A6E24E20}" type="doc">
      <dgm:prSet loTypeId="urn:microsoft.com/office/officeart/2005/8/layout/hList1" loCatId="list" qsTypeId="urn:microsoft.com/office/officeart/2005/8/quickstyle/simple1" qsCatId="simple" csTypeId="urn:microsoft.com/office/officeart/2005/8/colors/accent2_5" csCatId="accent2" phldr="1"/>
      <dgm:spPr/>
      <dgm:t>
        <a:bodyPr/>
        <a:lstStyle/>
        <a:p>
          <a:endParaRPr lang="es-ES"/>
        </a:p>
      </dgm:t>
    </dgm:pt>
    <dgm:pt modelId="{0C78475A-DE74-413E-B793-E1BD27F87205}">
      <dgm:prSet phldrT="[Texto]"/>
      <dgm:spPr/>
      <dgm:t>
        <a:bodyPr/>
        <a:lstStyle/>
        <a:p>
          <a:r>
            <a:rPr lang="es-CO" b="1" i="0" dirty="0"/>
            <a:t>2005, COMMWARRIOR-A</a:t>
          </a:r>
          <a:endParaRPr lang="es-ES" dirty="0"/>
        </a:p>
      </dgm:t>
    </dgm:pt>
    <dgm:pt modelId="{1EF11658-E127-4371-9DD0-ADBB7B0C3ECA}" type="parTrans" cxnId="{1DBE1FFD-1603-440E-992D-A5B6B7E5967F}">
      <dgm:prSet/>
      <dgm:spPr/>
      <dgm:t>
        <a:bodyPr/>
        <a:lstStyle/>
        <a:p>
          <a:endParaRPr lang="es-ES"/>
        </a:p>
      </dgm:t>
    </dgm:pt>
    <dgm:pt modelId="{B2E290BD-10C2-4E2D-B209-76E6B939282F}" type="sibTrans" cxnId="{1DBE1FFD-1603-440E-992D-A5B6B7E5967F}">
      <dgm:prSet/>
      <dgm:spPr/>
      <dgm:t>
        <a:bodyPr/>
        <a:lstStyle/>
        <a:p>
          <a:endParaRPr lang="es-ES"/>
        </a:p>
      </dgm:t>
    </dgm:pt>
    <dgm:pt modelId="{27B25B31-7A86-4235-BF71-DE02D90B3E52}">
      <dgm:prSet phldrT="[Texto]"/>
      <dgm:spPr/>
      <dgm:t>
        <a:bodyPr/>
        <a:lstStyle/>
        <a:p>
          <a:r>
            <a:rPr lang="es-ES" dirty="0"/>
            <a:t>Es el primer virus conocido de teléfono móvil capaz de replicarse a través de mensajes MMS</a:t>
          </a:r>
        </a:p>
      </dgm:t>
    </dgm:pt>
    <dgm:pt modelId="{D7109426-D51D-4F2B-A376-190787F7B27C}" type="parTrans" cxnId="{9C8DD766-369A-417F-81C8-F2641093D253}">
      <dgm:prSet/>
      <dgm:spPr/>
      <dgm:t>
        <a:bodyPr/>
        <a:lstStyle/>
        <a:p>
          <a:endParaRPr lang="es-ES"/>
        </a:p>
      </dgm:t>
    </dgm:pt>
    <dgm:pt modelId="{DD7ABB1E-930F-4EE7-A0D5-69A7F0A53245}" type="sibTrans" cxnId="{9C8DD766-369A-417F-81C8-F2641093D253}">
      <dgm:prSet/>
      <dgm:spPr/>
      <dgm:t>
        <a:bodyPr/>
        <a:lstStyle/>
        <a:p>
          <a:endParaRPr lang="es-ES"/>
        </a:p>
      </dgm:t>
    </dgm:pt>
    <dgm:pt modelId="{7B4861B7-3497-401D-B4CD-C6DECE30381D}">
      <dgm:prSet phldrT="[Texto]"/>
      <dgm:spPr/>
      <dgm:t>
        <a:bodyPr/>
        <a:lstStyle/>
        <a:p>
          <a:r>
            <a:rPr lang="es-CO" b="1" i="0" dirty="0"/>
            <a:t>Octubre 2008, CONFICKER</a:t>
          </a:r>
          <a:endParaRPr lang="es-ES" dirty="0"/>
        </a:p>
      </dgm:t>
    </dgm:pt>
    <dgm:pt modelId="{36B4718B-DD1F-467F-9CCC-2A0D7E99093F}" type="parTrans" cxnId="{C0A145F7-B286-4C58-8E0A-27283C3F2EC5}">
      <dgm:prSet/>
      <dgm:spPr/>
      <dgm:t>
        <a:bodyPr/>
        <a:lstStyle/>
        <a:p>
          <a:endParaRPr lang="es-ES"/>
        </a:p>
      </dgm:t>
    </dgm:pt>
    <dgm:pt modelId="{79F7C178-37B8-48F4-A09A-FD345189D14C}" type="sibTrans" cxnId="{C0A145F7-B286-4C58-8E0A-27283C3F2EC5}">
      <dgm:prSet/>
      <dgm:spPr/>
      <dgm:t>
        <a:bodyPr/>
        <a:lstStyle/>
        <a:p>
          <a:endParaRPr lang="es-ES"/>
        </a:p>
      </dgm:t>
    </dgm:pt>
    <dgm:pt modelId="{C5DFAFD0-4182-4272-A05A-D24457A08A31}">
      <dgm:prSet phldrT="[Texto]"/>
      <dgm:spPr/>
      <dgm:t>
        <a:bodyPr/>
        <a:lstStyle/>
        <a:p>
          <a:r>
            <a:rPr lang="es-CO" b="0" i="0" dirty="0"/>
            <a:t>Gusano que apareció en octubre de 2008 y está diseñado para atacar a los sistemas con Windows, ya que explota una vulnerabilidad de este sistema operativo. No se han descubierto los autores de este  gusano.</a:t>
          </a:r>
          <a:endParaRPr lang="es-ES" dirty="0"/>
        </a:p>
      </dgm:t>
    </dgm:pt>
    <dgm:pt modelId="{6DAC99B8-2057-4ECC-B613-B2D82DBDA1FE}" type="parTrans" cxnId="{00AD2309-C983-47D2-96F9-FE8D849CD567}">
      <dgm:prSet/>
      <dgm:spPr/>
      <dgm:t>
        <a:bodyPr/>
        <a:lstStyle/>
        <a:p>
          <a:endParaRPr lang="es-ES"/>
        </a:p>
      </dgm:t>
    </dgm:pt>
    <dgm:pt modelId="{75D7DA05-A6F6-4A7E-8815-BD338C88E6BB}" type="sibTrans" cxnId="{00AD2309-C983-47D2-96F9-FE8D849CD567}">
      <dgm:prSet/>
      <dgm:spPr/>
      <dgm:t>
        <a:bodyPr/>
        <a:lstStyle/>
        <a:p>
          <a:endParaRPr lang="es-ES"/>
        </a:p>
      </dgm:t>
    </dgm:pt>
    <dgm:pt modelId="{17EC7558-2DFD-44CC-BB99-F22B54B70D20}">
      <dgm:prSet phldrT="[Texto]" custT="1"/>
      <dgm:spPr/>
      <dgm:t>
        <a:bodyPr/>
        <a:lstStyle/>
        <a:p>
          <a:r>
            <a:rPr lang="es-ES" sz="1000" b="1" i="0" kern="1200" dirty="0">
              <a:solidFill>
                <a:prstClr val="white"/>
              </a:solidFill>
              <a:latin typeface="Calibri" panose="020F0502020204030204"/>
              <a:ea typeface="+mn-ea"/>
              <a:cs typeface="+mn-cs"/>
            </a:rPr>
            <a:t>2012, </a:t>
          </a:r>
          <a:r>
            <a:rPr lang="es-ES" sz="1000" b="1" i="0" kern="1200" dirty="0" err="1">
              <a:solidFill>
                <a:prstClr val="white"/>
              </a:solidFill>
              <a:latin typeface="Calibri" panose="020F0502020204030204"/>
              <a:ea typeface="+mn-ea"/>
              <a:cs typeface="+mn-cs"/>
            </a:rPr>
            <a:t>Linkedin</a:t>
          </a:r>
          <a:endParaRPr lang="es-ES" sz="1000" b="1" i="0" kern="1200" dirty="0">
            <a:solidFill>
              <a:prstClr val="white"/>
            </a:solidFill>
            <a:latin typeface="Calibri" panose="020F0502020204030204"/>
            <a:ea typeface="+mn-ea"/>
            <a:cs typeface="+mn-cs"/>
          </a:endParaRPr>
        </a:p>
      </dgm:t>
    </dgm:pt>
    <dgm:pt modelId="{C5B013DF-532F-4242-82D4-FEE301C25520}" type="parTrans" cxnId="{E0C3B2DA-A0B3-40C7-8666-4111152F4416}">
      <dgm:prSet/>
      <dgm:spPr/>
      <dgm:t>
        <a:bodyPr/>
        <a:lstStyle/>
        <a:p>
          <a:endParaRPr lang="es-ES"/>
        </a:p>
      </dgm:t>
    </dgm:pt>
    <dgm:pt modelId="{EB334936-771B-489B-AC6E-617ABA5C6C97}" type="sibTrans" cxnId="{E0C3B2DA-A0B3-40C7-8666-4111152F4416}">
      <dgm:prSet/>
      <dgm:spPr/>
      <dgm:t>
        <a:bodyPr/>
        <a:lstStyle/>
        <a:p>
          <a:endParaRPr lang="es-ES"/>
        </a:p>
      </dgm:t>
    </dgm:pt>
    <dgm:pt modelId="{527D2F89-68B4-4153-A845-C01A807D6F79}">
      <dgm:prSet phldrT="[Texto]"/>
      <dgm:spPr/>
      <dgm:t>
        <a:bodyPr/>
        <a:lstStyle/>
        <a:p>
          <a:r>
            <a:rPr lang="es-CO" b="0" i="0" dirty="0"/>
            <a:t>LinkedIn fue atacado en 2012, cuando se filtraron casi 6,5 millones de cuentas de usuarios que dejaron de poder acceder a sus cuentas. Aunque LinkedIn avisó a los usuarios afectados, el mal ya estaba hecho, y la reputación cayó de forma importante.</a:t>
          </a:r>
          <a:endParaRPr lang="es-ES" dirty="0"/>
        </a:p>
      </dgm:t>
    </dgm:pt>
    <dgm:pt modelId="{D37013E1-EABF-4CDE-971B-D8D44FE7CBD6}" type="parTrans" cxnId="{7FA881EB-5AE2-44C5-9ECE-ED5E169306EA}">
      <dgm:prSet/>
      <dgm:spPr/>
      <dgm:t>
        <a:bodyPr/>
        <a:lstStyle/>
        <a:p>
          <a:endParaRPr lang="es-ES"/>
        </a:p>
      </dgm:t>
    </dgm:pt>
    <dgm:pt modelId="{BD633CC1-9C67-48AD-A72F-34DF8365A141}" type="sibTrans" cxnId="{7FA881EB-5AE2-44C5-9ECE-ED5E169306EA}">
      <dgm:prSet/>
      <dgm:spPr/>
      <dgm:t>
        <a:bodyPr/>
        <a:lstStyle/>
        <a:p>
          <a:endParaRPr lang="es-ES"/>
        </a:p>
      </dgm:t>
    </dgm:pt>
    <dgm:pt modelId="{6812F7D0-D041-4E10-A505-D695D54E7C8B}" type="pres">
      <dgm:prSet presAssocID="{EC88B669-8609-4E36-A335-FF10A6E24E20}" presName="Name0" presStyleCnt="0">
        <dgm:presLayoutVars>
          <dgm:dir/>
          <dgm:animLvl val="lvl"/>
          <dgm:resizeHandles val="exact"/>
        </dgm:presLayoutVars>
      </dgm:prSet>
      <dgm:spPr/>
    </dgm:pt>
    <dgm:pt modelId="{3FB90809-552C-4F51-A511-E4A315AA9D15}" type="pres">
      <dgm:prSet presAssocID="{0C78475A-DE74-413E-B793-E1BD27F87205}" presName="composite" presStyleCnt="0"/>
      <dgm:spPr/>
    </dgm:pt>
    <dgm:pt modelId="{7598C5A7-5F15-4AEC-A91A-77B06954147A}" type="pres">
      <dgm:prSet presAssocID="{0C78475A-DE74-413E-B793-E1BD27F87205}" presName="parTx" presStyleLbl="alignNode1" presStyleIdx="0" presStyleCnt="3">
        <dgm:presLayoutVars>
          <dgm:chMax val="0"/>
          <dgm:chPref val="0"/>
          <dgm:bulletEnabled val="1"/>
        </dgm:presLayoutVars>
      </dgm:prSet>
      <dgm:spPr/>
    </dgm:pt>
    <dgm:pt modelId="{ABA10CA9-0C10-4243-AF2D-99D9D4095FA3}" type="pres">
      <dgm:prSet presAssocID="{0C78475A-DE74-413E-B793-E1BD27F87205}" presName="desTx" presStyleLbl="alignAccFollowNode1" presStyleIdx="0" presStyleCnt="3">
        <dgm:presLayoutVars>
          <dgm:bulletEnabled val="1"/>
        </dgm:presLayoutVars>
      </dgm:prSet>
      <dgm:spPr/>
    </dgm:pt>
    <dgm:pt modelId="{70B9D52A-212D-4D50-B10C-0196EECF780B}" type="pres">
      <dgm:prSet presAssocID="{B2E290BD-10C2-4E2D-B209-76E6B939282F}" presName="space" presStyleCnt="0"/>
      <dgm:spPr/>
    </dgm:pt>
    <dgm:pt modelId="{35558A48-7302-4665-8F54-78807853F6F2}" type="pres">
      <dgm:prSet presAssocID="{7B4861B7-3497-401D-B4CD-C6DECE30381D}" presName="composite" presStyleCnt="0"/>
      <dgm:spPr/>
    </dgm:pt>
    <dgm:pt modelId="{F6E15FDC-8577-47E1-B4C8-8A14923613CA}" type="pres">
      <dgm:prSet presAssocID="{7B4861B7-3497-401D-B4CD-C6DECE30381D}" presName="parTx" presStyleLbl="alignNode1" presStyleIdx="1" presStyleCnt="3">
        <dgm:presLayoutVars>
          <dgm:chMax val="0"/>
          <dgm:chPref val="0"/>
          <dgm:bulletEnabled val="1"/>
        </dgm:presLayoutVars>
      </dgm:prSet>
      <dgm:spPr/>
    </dgm:pt>
    <dgm:pt modelId="{9FADC9BA-E4AC-4B42-A899-D07AE671F955}" type="pres">
      <dgm:prSet presAssocID="{7B4861B7-3497-401D-B4CD-C6DECE30381D}" presName="desTx" presStyleLbl="alignAccFollowNode1" presStyleIdx="1" presStyleCnt="3">
        <dgm:presLayoutVars>
          <dgm:bulletEnabled val="1"/>
        </dgm:presLayoutVars>
      </dgm:prSet>
      <dgm:spPr/>
    </dgm:pt>
    <dgm:pt modelId="{2EFFF376-073C-433D-89F2-8B25BEF56CF7}" type="pres">
      <dgm:prSet presAssocID="{79F7C178-37B8-48F4-A09A-FD345189D14C}" presName="space" presStyleCnt="0"/>
      <dgm:spPr/>
    </dgm:pt>
    <dgm:pt modelId="{F41D2416-0E31-47D8-9362-058ABFA62A59}" type="pres">
      <dgm:prSet presAssocID="{17EC7558-2DFD-44CC-BB99-F22B54B70D20}" presName="composite" presStyleCnt="0"/>
      <dgm:spPr/>
    </dgm:pt>
    <dgm:pt modelId="{613A40AE-25B9-4891-8CF4-88ABEA71CA1C}" type="pres">
      <dgm:prSet presAssocID="{17EC7558-2DFD-44CC-BB99-F22B54B70D20}" presName="parTx" presStyleLbl="alignNode1" presStyleIdx="2" presStyleCnt="3">
        <dgm:presLayoutVars>
          <dgm:chMax val="0"/>
          <dgm:chPref val="0"/>
          <dgm:bulletEnabled val="1"/>
        </dgm:presLayoutVars>
      </dgm:prSet>
      <dgm:spPr/>
    </dgm:pt>
    <dgm:pt modelId="{7E0D78CE-B371-468C-B262-DF02AF41C6A2}" type="pres">
      <dgm:prSet presAssocID="{17EC7558-2DFD-44CC-BB99-F22B54B70D20}" presName="desTx" presStyleLbl="alignAccFollowNode1" presStyleIdx="2" presStyleCnt="3">
        <dgm:presLayoutVars>
          <dgm:bulletEnabled val="1"/>
        </dgm:presLayoutVars>
      </dgm:prSet>
      <dgm:spPr/>
    </dgm:pt>
  </dgm:ptLst>
  <dgm:cxnLst>
    <dgm:cxn modelId="{00AD2309-C983-47D2-96F9-FE8D849CD567}" srcId="{7B4861B7-3497-401D-B4CD-C6DECE30381D}" destId="{C5DFAFD0-4182-4272-A05A-D24457A08A31}" srcOrd="0" destOrd="0" parTransId="{6DAC99B8-2057-4ECC-B613-B2D82DBDA1FE}" sibTransId="{75D7DA05-A6F6-4A7E-8815-BD338C88E6BB}"/>
    <dgm:cxn modelId="{0E21BD3D-0640-4BFC-B8B6-923AEF4DCFD2}" type="presOf" srcId="{27B25B31-7A86-4235-BF71-DE02D90B3E52}" destId="{ABA10CA9-0C10-4243-AF2D-99D9D4095FA3}" srcOrd="0" destOrd="0" presId="urn:microsoft.com/office/officeart/2005/8/layout/hList1"/>
    <dgm:cxn modelId="{9C8DD766-369A-417F-81C8-F2641093D253}" srcId="{0C78475A-DE74-413E-B793-E1BD27F87205}" destId="{27B25B31-7A86-4235-BF71-DE02D90B3E52}" srcOrd="0" destOrd="0" parTransId="{D7109426-D51D-4F2B-A376-190787F7B27C}" sibTransId="{DD7ABB1E-930F-4EE7-A0D5-69A7F0A53245}"/>
    <dgm:cxn modelId="{9FB4486C-6E50-49AA-A889-EDBB6D48C4BE}" type="presOf" srcId="{C5DFAFD0-4182-4272-A05A-D24457A08A31}" destId="{9FADC9BA-E4AC-4B42-A899-D07AE671F955}" srcOrd="0" destOrd="0" presId="urn:microsoft.com/office/officeart/2005/8/layout/hList1"/>
    <dgm:cxn modelId="{ED5C0072-6634-42A3-86D2-05A69BAD7202}" type="presOf" srcId="{EC88B669-8609-4E36-A335-FF10A6E24E20}" destId="{6812F7D0-D041-4E10-A505-D695D54E7C8B}" srcOrd="0" destOrd="0" presId="urn:microsoft.com/office/officeart/2005/8/layout/hList1"/>
    <dgm:cxn modelId="{5D94C372-B0FA-4C9B-A97A-C925C0B6E332}" type="presOf" srcId="{0C78475A-DE74-413E-B793-E1BD27F87205}" destId="{7598C5A7-5F15-4AEC-A91A-77B06954147A}" srcOrd="0" destOrd="0" presId="urn:microsoft.com/office/officeart/2005/8/layout/hList1"/>
    <dgm:cxn modelId="{9B150F76-D004-427A-9A0F-6463C1DB8EDE}" type="presOf" srcId="{527D2F89-68B4-4153-A845-C01A807D6F79}" destId="{7E0D78CE-B371-468C-B262-DF02AF41C6A2}" srcOrd="0" destOrd="0" presId="urn:microsoft.com/office/officeart/2005/8/layout/hList1"/>
    <dgm:cxn modelId="{44DA5BA0-DA3C-49DA-A25B-D2B83C860217}" type="presOf" srcId="{17EC7558-2DFD-44CC-BB99-F22B54B70D20}" destId="{613A40AE-25B9-4891-8CF4-88ABEA71CA1C}" srcOrd="0" destOrd="0" presId="urn:microsoft.com/office/officeart/2005/8/layout/hList1"/>
    <dgm:cxn modelId="{AF4337CE-0C6D-4947-BEBA-4504B42C404A}" type="presOf" srcId="{7B4861B7-3497-401D-B4CD-C6DECE30381D}" destId="{F6E15FDC-8577-47E1-B4C8-8A14923613CA}" srcOrd="0" destOrd="0" presId="urn:microsoft.com/office/officeart/2005/8/layout/hList1"/>
    <dgm:cxn modelId="{E0C3B2DA-A0B3-40C7-8666-4111152F4416}" srcId="{EC88B669-8609-4E36-A335-FF10A6E24E20}" destId="{17EC7558-2DFD-44CC-BB99-F22B54B70D20}" srcOrd="2" destOrd="0" parTransId="{C5B013DF-532F-4242-82D4-FEE301C25520}" sibTransId="{EB334936-771B-489B-AC6E-617ABA5C6C97}"/>
    <dgm:cxn modelId="{7FA881EB-5AE2-44C5-9ECE-ED5E169306EA}" srcId="{17EC7558-2DFD-44CC-BB99-F22B54B70D20}" destId="{527D2F89-68B4-4153-A845-C01A807D6F79}" srcOrd="0" destOrd="0" parTransId="{D37013E1-EABF-4CDE-971B-D8D44FE7CBD6}" sibTransId="{BD633CC1-9C67-48AD-A72F-34DF8365A141}"/>
    <dgm:cxn modelId="{C0A145F7-B286-4C58-8E0A-27283C3F2EC5}" srcId="{EC88B669-8609-4E36-A335-FF10A6E24E20}" destId="{7B4861B7-3497-401D-B4CD-C6DECE30381D}" srcOrd="1" destOrd="0" parTransId="{36B4718B-DD1F-467F-9CCC-2A0D7E99093F}" sibTransId="{79F7C178-37B8-48F4-A09A-FD345189D14C}"/>
    <dgm:cxn modelId="{1DBE1FFD-1603-440E-992D-A5B6B7E5967F}" srcId="{EC88B669-8609-4E36-A335-FF10A6E24E20}" destId="{0C78475A-DE74-413E-B793-E1BD27F87205}" srcOrd="0" destOrd="0" parTransId="{1EF11658-E127-4371-9DD0-ADBB7B0C3ECA}" sibTransId="{B2E290BD-10C2-4E2D-B209-76E6B939282F}"/>
    <dgm:cxn modelId="{4B913C62-602F-42C2-9341-6E566E0AD2AA}" type="presParOf" srcId="{6812F7D0-D041-4E10-A505-D695D54E7C8B}" destId="{3FB90809-552C-4F51-A511-E4A315AA9D15}" srcOrd="0" destOrd="0" presId="urn:microsoft.com/office/officeart/2005/8/layout/hList1"/>
    <dgm:cxn modelId="{A6CDBB06-357D-4448-8685-E6D6A1485404}" type="presParOf" srcId="{3FB90809-552C-4F51-A511-E4A315AA9D15}" destId="{7598C5A7-5F15-4AEC-A91A-77B06954147A}" srcOrd="0" destOrd="0" presId="urn:microsoft.com/office/officeart/2005/8/layout/hList1"/>
    <dgm:cxn modelId="{18D43161-E0D4-4857-8867-1F2B3A9C3224}" type="presParOf" srcId="{3FB90809-552C-4F51-A511-E4A315AA9D15}" destId="{ABA10CA9-0C10-4243-AF2D-99D9D4095FA3}" srcOrd="1" destOrd="0" presId="urn:microsoft.com/office/officeart/2005/8/layout/hList1"/>
    <dgm:cxn modelId="{D6775249-6624-41D8-9F2A-DD0273458F81}" type="presParOf" srcId="{6812F7D0-D041-4E10-A505-D695D54E7C8B}" destId="{70B9D52A-212D-4D50-B10C-0196EECF780B}" srcOrd="1" destOrd="0" presId="urn:microsoft.com/office/officeart/2005/8/layout/hList1"/>
    <dgm:cxn modelId="{54397DFF-9843-40E7-AEAB-265CD96E0C0C}" type="presParOf" srcId="{6812F7D0-D041-4E10-A505-D695D54E7C8B}" destId="{35558A48-7302-4665-8F54-78807853F6F2}" srcOrd="2" destOrd="0" presId="urn:microsoft.com/office/officeart/2005/8/layout/hList1"/>
    <dgm:cxn modelId="{D3ACDFC3-E15F-4853-8FED-2E6ABB45A76B}" type="presParOf" srcId="{35558A48-7302-4665-8F54-78807853F6F2}" destId="{F6E15FDC-8577-47E1-B4C8-8A14923613CA}" srcOrd="0" destOrd="0" presId="urn:microsoft.com/office/officeart/2005/8/layout/hList1"/>
    <dgm:cxn modelId="{978B5742-70A3-4AE3-BE3B-732C94D4EDFD}" type="presParOf" srcId="{35558A48-7302-4665-8F54-78807853F6F2}" destId="{9FADC9BA-E4AC-4B42-A899-D07AE671F955}" srcOrd="1" destOrd="0" presId="urn:microsoft.com/office/officeart/2005/8/layout/hList1"/>
    <dgm:cxn modelId="{79A0C3A8-8029-435C-BD5C-907DD6C25AED}" type="presParOf" srcId="{6812F7D0-D041-4E10-A505-D695D54E7C8B}" destId="{2EFFF376-073C-433D-89F2-8B25BEF56CF7}" srcOrd="3" destOrd="0" presId="urn:microsoft.com/office/officeart/2005/8/layout/hList1"/>
    <dgm:cxn modelId="{AF6E93CC-2C82-4AB0-84D0-9E03DF51D69C}" type="presParOf" srcId="{6812F7D0-D041-4E10-A505-D695D54E7C8B}" destId="{F41D2416-0E31-47D8-9362-058ABFA62A59}" srcOrd="4" destOrd="0" presId="urn:microsoft.com/office/officeart/2005/8/layout/hList1"/>
    <dgm:cxn modelId="{DD3D3E11-5669-464A-8E5F-409248017116}" type="presParOf" srcId="{F41D2416-0E31-47D8-9362-058ABFA62A59}" destId="{613A40AE-25B9-4891-8CF4-88ABEA71CA1C}" srcOrd="0" destOrd="0" presId="urn:microsoft.com/office/officeart/2005/8/layout/hList1"/>
    <dgm:cxn modelId="{43A895D5-97E7-4FE5-B97A-3D042269F283}" type="presParOf" srcId="{F41D2416-0E31-47D8-9362-058ABFA62A59}" destId="{7E0D78CE-B371-468C-B262-DF02AF41C6A2}"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C88B669-8609-4E36-A335-FF10A6E24E20}" type="doc">
      <dgm:prSet loTypeId="urn:microsoft.com/office/officeart/2005/8/layout/hList1" loCatId="list" qsTypeId="urn:microsoft.com/office/officeart/2005/8/quickstyle/simple1" qsCatId="simple" csTypeId="urn:microsoft.com/office/officeart/2005/8/colors/accent2_5" csCatId="accent2" phldr="1"/>
      <dgm:spPr/>
      <dgm:t>
        <a:bodyPr/>
        <a:lstStyle/>
        <a:p>
          <a:endParaRPr lang="es-ES"/>
        </a:p>
      </dgm:t>
    </dgm:pt>
    <dgm:pt modelId="{0C78475A-DE74-413E-B793-E1BD27F87205}">
      <dgm:prSet phldrT="[Texto]"/>
      <dgm:spPr/>
      <dgm:t>
        <a:bodyPr/>
        <a:lstStyle/>
        <a:p>
          <a:r>
            <a:rPr lang="es-ES" b="1" i="0" dirty="0"/>
            <a:t>Adobe 2013</a:t>
          </a:r>
          <a:endParaRPr lang="es-ES" b="1" dirty="0"/>
        </a:p>
      </dgm:t>
    </dgm:pt>
    <dgm:pt modelId="{1EF11658-E127-4371-9DD0-ADBB7B0C3ECA}" type="parTrans" cxnId="{1DBE1FFD-1603-440E-992D-A5B6B7E5967F}">
      <dgm:prSet/>
      <dgm:spPr/>
      <dgm:t>
        <a:bodyPr/>
        <a:lstStyle/>
        <a:p>
          <a:endParaRPr lang="es-ES"/>
        </a:p>
      </dgm:t>
    </dgm:pt>
    <dgm:pt modelId="{B2E290BD-10C2-4E2D-B209-76E6B939282F}" type="sibTrans" cxnId="{1DBE1FFD-1603-440E-992D-A5B6B7E5967F}">
      <dgm:prSet/>
      <dgm:spPr/>
      <dgm:t>
        <a:bodyPr/>
        <a:lstStyle/>
        <a:p>
          <a:endParaRPr lang="es-ES"/>
        </a:p>
      </dgm:t>
    </dgm:pt>
    <dgm:pt modelId="{27B25B31-7A86-4235-BF71-DE02D90B3E52}">
      <dgm:prSet phldrT="[Texto]"/>
      <dgm:spPr/>
      <dgm:t>
        <a:bodyPr/>
        <a:lstStyle/>
        <a:p>
          <a:r>
            <a:rPr lang="es-CO" b="0" i="0" dirty="0"/>
            <a:t>En 2013 Adobe vio como violaron sus sistemas y se filtraron alrededor de 130 millones de registros de clientes. Este punto marcó el inicio de la era del hacking masivo, algo solo superado posteriormente con el escándalo de 2018 con Facebook</a:t>
          </a:r>
          <a:endParaRPr lang="es-ES" dirty="0"/>
        </a:p>
      </dgm:t>
    </dgm:pt>
    <dgm:pt modelId="{D7109426-D51D-4F2B-A376-190787F7B27C}" type="parTrans" cxnId="{9C8DD766-369A-417F-81C8-F2641093D253}">
      <dgm:prSet/>
      <dgm:spPr/>
      <dgm:t>
        <a:bodyPr/>
        <a:lstStyle/>
        <a:p>
          <a:endParaRPr lang="es-ES"/>
        </a:p>
      </dgm:t>
    </dgm:pt>
    <dgm:pt modelId="{DD7ABB1E-930F-4EE7-A0D5-69A7F0A53245}" type="sibTrans" cxnId="{9C8DD766-369A-417F-81C8-F2641093D253}">
      <dgm:prSet/>
      <dgm:spPr/>
      <dgm:t>
        <a:bodyPr/>
        <a:lstStyle/>
        <a:p>
          <a:endParaRPr lang="es-ES"/>
        </a:p>
      </dgm:t>
    </dgm:pt>
    <dgm:pt modelId="{7B4861B7-3497-401D-B4CD-C6DECE30381D}">
      <dgm:prSet phldrT="[Texto]"/>
      <dgm:spPr/>
      <dgm:t>
        <a:bodyPr/>
        <a:lstStyle/>
        <a:p>
          <a:r>
            <a:rPr lang="es-CO" b="1" i="0" dirty="0"/>
            <a:t>2014, </a:t>
          </a:r>
          <a:r>
            <a:rPr lang="es-ES" b="1" i="0" dirty="0"/>
            <a:t>Mt. </a:t>
          </a:r>
          <a:r>
            <a:rPr lang="es-ES" b="1" i="0" dirty="0" err="1"/>
            <a:t>Gox</a:t>
          </a:r>
          <a:r>
            <a:rPr lang="es-ES" b="1" i="0" dirty="0"/>
            <a:t> </a:t>
          </a:r>
          <a:r>
            <a:rPr lang="es-ES" b="1" i="0" dirty="0" err="1"/>
            <a:t>Hack</a:t>
          </a:r>
          <a:endParaRPr lang="es-ES" b="1" dirty="0"/>
        </a:p>
      </dgm:t>
    </dgm:pt>
    <dgm:pt modelId="{36B4718B-DD1F-467F-9CCC-2A0D7E99093F}" type="parTrans" cxnId="{C0A145F7-B286-4C58-8E0A-27283C3F2EC5}">
      <dgm:prSet/>
      <dgm:spPr/>
      <dgm:t>
        <a:bodyPr/>
        <a:lstStyle/>
        <a:p>
          <a:endParaRPr lang="es-ES"/>
        </a:p>
      </dgm:t>
    </dgm:pt>
    <dgm:pt modelId="{79F7C178-37B8-48F4-A09A-FD345189D14C}" type="sibTrans" cxnId="{C0A145F7-B286-4C58-8E0A-27283C3F2EC5}">
      <dgm:prSet/>
      <dgm:spPr/>
      <dgm:t>
        <a:bodyPr/>
        <a:lstStyle/>
        <a:p>
          <a:endParaRPr lang="es-ES"/>
        </a:p>
      </dgm:t>
    </dgm:pt>
    <dgm:pt modelId="{C5DFAFD0-4182-4272-A05A-D24457A08A31}">
      <dgm:prSet phldrT="[Texto]"/>
      <dgm:spPr/>
      <dgm:t>
        <a:bodyPr/>
        <a:lstStyle/>
        <a:p>
          <a:r>
            <a:rPr lang="es-CO" b="0" i="0" dirty="0"/>
            <a:t>Ataque que afectó económicamente a millones de personas. Mt. </a:t>
          </a:r>
          <a:r>
            <a:rPr lang="es-CO" b="0" i="0" dirty="0" err="1"/>
            <a:t>Gox</a:t>
          </a:r>
          <a:r>
            <a:rPr lang="es-CO" b="0" i="0" dirty="0"/>
            <a:t> perdió millones de dólares en Bitcoin en 2014 por causa de un bug que bloqueó la cuenta de sus usuarios</a:t>
          </a:r>
          <a:endParaRPr lang="es-ES" dirty="0"/>
        </a:p>
      </dgm:t>
    </dgm:pt>
    <dgm:pt modelId="{6DAC99B8-2057-4ECC-B613-B2D82DBDA1FE}" type="parTrans" cxnId="{00AD2309-C983-47D2-96F9-FE8D849CD567}">
      <dgm:prSet/>
      <dgm:spPr/>
      <dgm:t>
        <a:bodyPr/>
        <a:lstStyle/>
        <a:p>
          <a:endParaRPr lang="es-ES"/>
        </a:p>
      </dgm:t>
    </dgm:pt>
    <dgm:pt modelId="{75D7DA05-A6F6-4A7E-8815-BD338C88E6BB}" type="sibTrans" cxnId="{00AD2309-C983-47D2-96F9-FE8D849CD567}">
      <dgm:prSet/>
      <dgm:spPr/>
      <dgm:t>
        <a:bodyPr/>
        <a:lstStyle/>
        <a:p>
          <a:endParaRPr lang="es-ES"/>
        </a:p>
      </dgm:t>
    </dgm:pt>
    <dgm:pt modelId="{17EC7558-2DFD-44CC-BB99-F22B54B70D20}">
      <dgm:prSet phldrT="[Texto]"/>
      <dgm:spPr/>
      <dgm:t>
        <a:bodyPr/>
        <a:lstStyle/>
        <a:p>
          <a:r>
            <a:rPr lang="es-CO" b="1" i="0" dirty="0"/>
            <a:t>2015, </a:t>
          </a:r>
          <a:r>
            <a:rPr lang="es-ES" b="1" i="0" dirty="0"/>
            <a:t>Ashley Madison</a:t>
          </a:r>
          <a:endParaRPr lang="es-ES" b="1" dirty="0"/>
        </a:p>
      </dgm:t>
    </dgm:pt>
    <dgm:pt modelId="{C5B013DF-532F-4242-82D4-FEE301C25520}" type="parTrans" cxnId="{E0C3B2DA-A0B3-40C7-8666-4111152F4416}">
      <dgm:prSet/>
      <dgm:spPr/>
      <dgm:t>
        <a:bodyPr/>
        <a:lstStyle/>
        <a:p>
          <a:endParaRPr lang="es-ES"/>
        </a:p>
      </dgm:t>
    </dgm:pt>
    <dgm:pt modelId="{EB334936-771B-489B-AC6E-617ABA5C6C97}" type="sibTrans" cxnId="{E0C3B2DA-A0B3-40C7-8666-4111152F4416}">
      <dgm:prSet/>
      <dgm:spPr/>
      <dgm:t>
        <a:bodyPr/>
        <a:lstStyle/>
        <a:p>
          <a:endParaRPr lang="es-ES"/>
        </a:p>
      </dgm:t>
    </dgm:pt>
    <dgm:pt modelId="{527D2F89-68B4-4153-A845-C01A807D6F79}">
      <dgm:prSet phldrT="[Texto]"/>
      <dgm:spPr/>
      <dgm:t>
        <a:bodyPr/>
        <a:lstStyle/>
        <a:p>
          <a:r>
            <a:rPr lang="es-CO" b="0" i="0" dirty="0"/>
            <a:t>En julio de 2015 se filtraron tablas de la base de datos, el correo electrónico y otros datos corporativos filtrados de una web donde la privacidad era fundamental. Estamos hablando de una web citas entre personas casadas. Una web cuyo principal modelo de negocio se basa en el sigilo, donde la privacidad lo es todo, por lo que seguramente existe un gran equipo dedicado únicamente a eso, a ocultar la información.</a:t>
          </a:r>
          <a:endParaRPr lang="es-ES" dirty="0"/>
        </a:p>
      </dgm:t>
    </dgm:pt>
    <dgm:pt modelId="{D37013E1-EABF-4CDE-971B-D8D44FE7CBD6}" type="parTrans" cxnId="{7FA881EB-5AE2-44C5-9ECE-ED5E169306EA}">
      <dgm:prSet/>
      <dgm:spPr/>
      <dgm:t>
        <a:bodyPr/>
        <a:lstStyle/>
        <a:p>
          <a:endParaRPr lang="es-ES"/>
        </a:p>
      </dgm:t>
    </dgm:pt>
    <dgm:pt modelId="{BD633CC1-9C67-48AD-A72F-34DF8365A141}" type="sibTrans" cxnId="{7FA881EB-5AE2-44C5-9ECE-ED5E169306EA}">
      <dgm:prSet/>
      <dgm:spPr/>
      <dgm:t>
        <a:bodyPr/>
        <a:lstStyle/>
        <a:p>
          <a:endParaRPr lang="es-ES"/>
        </a:p>
      </dgm:t>
    </dgm:pt>
    <dgm:pt modelId="{6812F7D0-D041-4E10-A505-D695D54E7C8B}" type="pres">
      <dgm:prSet presAssocID="{EC88B669-8609-4E36-A335-FF10A6E24E20}" presName="Name0" presStyleCnt="0">
        <dgm:presLayoutVars>
          <dgm:dir/>
          <dgm:animLvl val="lvl"/>
          <dgm:resizeHandles val="exact"/>
        </dgm:presLayoutVars>
      </dgm:prSet>
      <dgm:spPr/>
    </dgm:pt>
    <dgm:pt modelId="{3FB90809-552C-4F51-A511-E4A315AA9D15}" type="pres">
      <dgm:prSet presAssocID="{0C78475A-DE74-413E-B793-E1BD27F87205}" presName="composite" presStyleCnt="0"/>
      <dgm:spPr/>
    </dgm:pt>
    <dgm:pt modelId="{7598C5A7-5F15-4AEC-A91A-77B06954147A}" type="pres">
      <dgm:prSet presAssocID="{0C78475A-DE74-413E-B793-E1BD27F87205}" presName="parTx" presStyleLbl="alignNode1" presStyleIdx="0" presStyleCnt="3">
        <dgm:presLayoutVars>
          <dgm:chMax val="0"/>
          <dgm:chPref val="0"/>
          <dgm:bulletEnabled val="1"/>
        </dgm:presLayoutVars>
      </dgm:prSet>
      <dgm:spPr/>
    </dgm:pt>
    <dgm:pt modelId="{ABA10CA9-0C10-4243-AF2D-99D9D4095FA3}" type="pres">
      <dgm:prSet presAssocID="{0C78475A-DE74-413E-B793-E1BD27F87205}" presName="desTx" presStyleLbl="alignAccFollowNode1" presStyleIdx="0" presStyleCnt="3">
        <dgm:presLayoutVars>
          <dgm:bulletEnabled val="1"/>
        </dgm:presLayoutVars>
      </dgm:prSet>
      <dgm:spPr/>
    </dgm:pt>
    <dgm:pt modelId="{70B9D52A-212D-4D50-B10C-0196EECF780B}" type="pres">
      <dgm:prSet presAssocID="{B2E290BD-10C2-4E2D-B209-76E6B939282F}" presName="space" presStyleCnt="0"/>
      <dgm:spPr/>
    </dgm:pt>
    <dgm:pt modelId="{35558A48-7302-4665-8F54-78807853F6F2}" type="pres">
      <dgm:prSet presAssocID="{7B4861B7-3497-401D-B4CD-C6DECE30381D}" presName="composite" presStyleCnt="0"/>
      <dgm:spPr/>
    </dgm:pt>
    <dgm:pt modelId="{F6E15FDC-8577-47E1-B4C8-8A14923613CA}" type="pres">
      <dgm:prSet presAssocID="{7B4861B7-3497-401D-B4CD-C6DECE30381D}" presName="parTx" presStyleLbl="alignNode1" presStyleIdx="1" presStyleCnt="3">
        <dgm:presLayoutVars>
          <dgm:chMax val="0"/>
          <dgm:chPref val="0"/>
          <dgm:bulletEnabled val="1"/>
        </dgm:presLayoutVars>
      </dgm:prSet>
      <dgm:spPr/>
    </dgm:pt>
    <dgm:pt modelId="{9FADC9BA-E4AC-4B42-A899-D07AE671F955}" type="pres">
      <dgm:prSet presAssocID="{7B4861B7-3497-401D-B4CD-C6DECE30381D}" presName="desTx" presStyleLbl="alignAccFollowNode1" presStyleIdx="1" presStyleCnt="3">
        <dgm:presLayoutVars>
          <dgm:bulletEnabled val="1"/>
        </dgm:presLayoutVars>
      </dgm:prSet>
      <dgm:spPr/>
    </dgm:pt>
    <dgm:pt modelId="{2EFFF376-073C-433D-89F2-8B25BEF56CF7}" type="pres">
      <dgm:prSet presAssocID="{79F7C178-37B8-48F4-A09A-FD345189D14C}" presName="space" presStyleCnt="0"/>
      <dgm:spPr/>
    </dgm:pt>
    <dgm:pt modelId="{F41D2416-0E31-47D8-9362-058ABFA62A59}" type="pres">
      <dgm:prSet presAssocID="{17EC7558-2DFD-44CC-BB99-F22B54B70D20}" presName="composite" presStyleCnt="0"/>
      <dgm:spPr/>
    </dgm:pt>
    <dgm:pt modelId="{613A40AE-25B9-4891-8CF4-88ABEA71CA1C}" type="pres">
      <dgm:prSet presAssocID="{17EC7558-2DFD-44CC-BB99-F22B54B70D20}" presName="parTx" presStyleLbl="alignNode1" presStyleIdx="2" presStyleCnt="3">
        <dgm:presLayoutVars>
          <dgm:chMax val="0"/>
          <dgm:chPref val="0"/>
          <dgm:bulletEnabled val="1"/>
        </dgm:presLayoutVars>
      </dgm:prSet>
      <dgm:spPr/>
    </dgm:pt>
    <dgm:pt modelId="{7E0D78CE-B371-468C-B262-DF02AF41C6A2}" type="pres">
      <dgm:prSet presAssocID="{17EC7558-2DFD-44CC-BB99-F22B54B70D20}" presName="desTx" presStyleLbl="alignAccFollowNode1" presStyleIdx="2" presStyleCnt="3">
        <dgm:presLayoutVars>
          <dgm:bulletEnabled val="1"/>
        </dgm:presLayoutVars>
      </dgm:prSet>
      <dgm:spPr/>
    </dgm:pt>
  </dgm:ptLst>
  <dgm:cxnLst>
    <dgm:cxn modelId="{00AD2309-C983-47D2-96F9-FE8D849CD567}" srcId="{7B4861B7-3497-401D-B4CD-C6DECE30381D}" destId="{C5DFAFD0-4182-4272-A05A-D24457A08A31}" srcOrd="0" destOrd="0" parTransId="{6DAC99B8-2057-4ECC-B613-B2D82DBDA1FE}" sibTransId="{75D7DA05-A6F6-4A7E-8815-BD338C88E6BB}"/>
    <dgm:cxn modelId="{0E21BD3D-0640-4BFC-B8B6-923AEF4DCFD2}" type="presOf" srcId="{27B25B31-7A86-4235-BF71-DE02D90B3E52}" destId="{ABA10CA9-0C10-4243-AF2D-99D9D4095FA3}" srcOrd="0" destOrd="0" presId="urn:microsoft.com/office/officeart/2005/8/layout/hList1"/>
    <dgm:cxn modelId="{9C8DD766-369A-417F-81C8-F2641093D253}" srcId="{0C78475A-DE74-413E-B793-E1BD27F87205}" destId="{27B25B31-7A86-4235-BF71-DE02D90B3E52}" srcOrd="0" destOrd="0" parTransId="{D7109426-D51D-4F2B-A376-190787F7B27C}" sibTransId="{DD7ABB1E-930F-4EE7-A0D5-69A7F0A53245}"/>
    <dgm:cxn modelId="{9FB4486C-6E50-49AA-A889-EDBB6D48C4BE}" type="presOf" srcId="{C5DFAFD0-4182-4272-A05A-D24457A08A31}" destId="{9FADC9BA-E4AC-4B42-A899-D07AE671F955}" srcOrd="0" destOrd="0" presId="urn:microsoft.com/office/officeart/2005/8/layout/hList1"/>
    <dgm:cxn modelId="{ED5C0072-6634-42A3-86D2-05A69BAD7202}" type="presOf" srcId="{EC88B669-8609-4E36-A335-FF10A6E24E20}" destId="{6812F7D0-D041-4E10-A505-D695D54E7C8B}" srcOrd="0" destOrd="0" presId="urn:microsoft.com/office/officeart/2005/8/layout/hList1"/>
    <dgm:cxn modelId="{5D94C372-B0FA-4C9B-A97A-C925C0B6E332}" type="presOf" srcId="{0C78475A-DE74-413E-B793-E1BD27F87205}" destId="{7598C5A7-5F15-4AEC-A91A-77B06954147A}" srcOrd="0" destOrd="0" presId="urn:microsoft.com/office/officeart/2005/8/layout/hList1"/>
    <dgm:cxn modelId="{9B150F76-D004-427A-9A0F-6463C1DB8EDE}" type="presOf" srcId="{527D2F89-68B4-4153-A845-C01A807D6F79}" destId="{7E0D78CE-B371-468C-B262-DF02AF41C6A2}" srcOrd="0" destOrd="0" presId="urn:microsoft.com/office/officeart/2005/8/layout/hList1"/>
    <dgm:cxn modelId="{44DA5BA0-DA3C-49DA-A25B-D2B83C860217}" type="presOf" srcId="{17EC7558-2DFD-44CC-BB99-F22B54B70D20}" destId="{613A40AE-25B9-4891-8CF4-88ABEA71CA1C}" srcOrd="0" destOrd="0" presId="urn:microsoft.com/office/officeart/2005/8/layout/hList1"/>
    <dgm:cxn modelId="{AF4337CE-0C6D-4947-BEBA-4504B42C404A}" type="presOf" srcId="{7B4861B7-3497-401D-B4CD-C6DECE30381D}" destId="{F6E15FDC-8577-47E1-B4C8-8A14923613CA}" srcOrd="0" destOrd="0" presId="urn:microsoft.com/office/officeart/2005/8/layout/hList1"/>
    <dgm:cxn modelId="{E0C3B2DA-A0B3-40C7-8666-4111152F4416}" srcId="{EC88B669-8609-4E36-A335-FF10A6E24E20}" destId="{17EC7558-2DFD-44CC-BB99-F22B54B70D20}" srcOrd="2" destOrd="0" parTransId="{C5B013DF-532F-4242-82D4-FEE301C25520}" sibTransId="{EB334936-771B-489B-AC6E-617ABA5C6C97}"/>
    <dgm:cxn modelId="{7FA881EB-5AE2-44C5-9ECE-ED5E169306EA}" srcId="{17EC7558-2DFD-44CC-BB99-F22B54B70D20}" destId="{527D2F89-68B4-4153-A845-C01A807D6F79}" srcOrd="0" destOrd="0" parTransId="{D37013E1-EABF-4CDE-971B-D8D44FE7CBD6}" sibTransId="{BD633CC1-9C67-48AD-A72F-34DF8365A141}"/>
    <dgm:cxn modelId="{C0A145F7-B286-4C58-8E0A-27283C3F2EC5}" srcId="{EC88B669-8609-4E36-A335-FF10A6E24E20}" destId="{7B4861B7-3497-401D-B4CD-C6DECE30381D}" srcOrd="1" destOrd="0" parTransId="{36B4718B-DD1F-467F-9CCC-2A0D7E99093F}" sibTransId="{79F7C178-37B8-48F4-A09A-FD345189D14C}"/>
    <dgm:cxn modelId="{1DBE1FFD-1603-440E-992D-A5B6B7E5967F}" srcId="{EC88B669-8609-4E36-A335-FF10A6E24E20}" destId="{0C78475A-DE74-413E-B793-E1BD27F87205}" srcOrd="0" destOrd="0" parTransId="{1EF11658-E127-4371-9DD0-ADBB7B0C3ECA}" sibTransId="{B2E290BD-10C2-4E2D-B209-76E6B939282F}"/>
    <dgm:cxn modelId="{4B913C62-602F-42C2-9341-6E566E0AD2AA}" type="presParOf" srcId="{6812F7D0-D041-4E10-A505-D695D54E7C8B}" destId="{3FB90809-552C-4F51-A511-E4A315AA9D15}" srcOrd="0" destOrd="0" presId="urn:microsoft.com/office/officeart/2005/8/layout/hList1"/>
    <dgm:cxn modelId="{A6CDBB06-357D-4448-8685-E6D6A1485404}" type="presParOf" srcId="{3FB90809-552C-4F51-A511-E4A315AA9D15}" destId="{7598C5A7-5F15-4AEC-A91A-77B06954147A}" srcOrd="0" destOrd="0" presId="urn:microsoft.com/office/officeart/2005/8/layout/hList1"/>
    <dgm:cxn modelId="{18D43161-E0D4-4857-8867-1F2B3A9C3224}" type="presParOf" srcId="{3FB90809-552C-4F51-A511-E4A315AA9D15}" destId="{ABA10CA9-0C10-4243-AF2D-99D9D4095FA3}" srcOrd="1" destOrd="0" presId="urn:microsoft.com/office/officeart/2005/8/layout/hList1"/>
    <dgm:cxn modelId="{D6775249-6624-41D8-9F2A-DD0273458F81}" type="presParOf" srcId="{6812F7D0-D041-4E10-A505-D695D54E7C8B}" destId="{70B9D52A-212D-4D50-B10C-0196EECF780B}" srcOrd="1" destOrd="0" presId="urn:microsoft.com/office/officeart/2005/8/layout/hList1"/>
    <dgm:cxn modelId="{54397DFF-9843-40E7-AEAB-265CD96E0C0C}" type="presParOf" srcId="{6812F7D0-D041-4E10-A505-D695D54E7C8B}" destId="{35558A48-7302-4665-8F54-78807853F6F2}" srcOrd="2" destOrd="0" presId="urn:microsoft.com/office/officeart/2005/8/layout/hList1"/>
    <dgm:cxn modelId="{D3ACDFC3-E15F-4853-8FED-2E6ABB45A76B}" type="presParOf" srcId="{35558A48-7302-4665-8F54-78807853F6F2}" destId="{F6E15FDC-8577-47E1-B4C8-8A14923613CA}" srcOrd="0" destOrd="0" presId="urn:microsoft.com/office/officeart/2005/8/layout/hList1"/>
    <dgm:cxn modelId="{978B5742-70A3-4AE3-BE3B-732C94D4EDFD}" type="presParOf" srcId="{35558A48-7302-4665-8F54-78807853F6F2}" destId="{9FADC9BA-E4AC-4B42-A899-D07AE671F955}" srcOrd="1" destOrd="0" presId="urn:microsoft.com/office/officeart/2005/8/layout/hList1"/>
    <dgm:cxn modelId="{79A0C3A8-8029-435C-BD5C-907DD6C25AED}" type="presParOf" srcId="{6812F7D0-D041-4E10-A505-D695D54E7C8B}" destId="{2EFFF376-073C-433D-89F2-8B25BEF56CF7}" srcOrd="3" destOrd="0" presId="urn:microsoft.com/office/officeart/2005/8/layout/hList1"/>
    <dgm:cxn modelId="{AF6E93CC-2C82-4AB0-84D0-9E03DF51D69C}" type="presParOf" srcId="{6812F7D0-D041-4E10-A505-D695D54E7C8B}" destId="{F41D2416-0E31-47D8-9362-058ABFA62A59}" srcOrd="4" destOrd="0" presId="urn:microsoft.com/office/officeart/2005/8/layout/hList1"/>
    <dgm:cxn modelId="{DD3D3E11-5669-464A-8E5F-409248017116}" type="presParOf" srcId="{F41D2416-0E31-47D8-9362-058ABFA62A59}" destId="{613A40AE-25B9-4891-8CF4-88ABEA71CA1C}" srcOrd="0" destOrd="0" presId="urn:microsoft.com/office/officeart/2005/8/layout/hList1"/>
    <dgm:cxn modelId="{43A895D5-97E7-4FE5-B97A-3D042269F283}" type="presParOf" srcId="{F41D2416-0E31-47D8-9362-058ABFA62A59}" destId="{7E0D78CE-B371-468C-B262-DF02AF41C6A2}"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C88B669-8609-4E36-A335-FF10A6E24E20}" type="doc">
      <dgm:prSet loTypeId="urn:microsoft.com/office/officeart/2005/8/layout/hList1" loCatId="list" qsTypeId="urn:microsoft.com/office/officeart/2005/8/quickstyle/simple1" qsCatId="simple" csTypeId="urn:microsoft.com/office/officeart/2005/8/colors/accent2_5" csCatId="accent2" phldr="1"/>
      <dgm:spPr/>
      <dgm:t>
        <a:bodyPr/>
        <a:lstStyle/>
        <a:p>
          <a:endParaRPr lang="es-ES"/>
        </a:p>
      </dgm:t>
    </dgm:pt>
    <dgm:pt modelId="{0C78475A-DE74-413E-B793-E1BD27F87205}">
      <dgm:prSet phldrT="[Texto]"/>
      <dgm:spPr/>
      <dgm:t>
        <a:bodyPr/>
        <a:lstStyle/>
        <a:p>
          <a:r>
            <a:rPr lang="es-ES" b="1" dirty="0"/>
            <a:t>2003, Cumbre Mundial</a:t>
          </a:r>
        </a:p>
      </dgm:t>
    </dgm:pt>
    <dgm:pt modelId="{1EF11658-E127-4371-9DD0-ADBB7B0C3ECA}" type="parTrans" cxnId="{1DBE1FFD-1603-440E-992D-A5B6B7E5967F}">
      <dgm:prSet/>
      <dgm:spPr/>
      <dgm:t>
        <a:bodyPr/>
        <a:lstStyle/>
        <a:p>
          <a:endParaRPr lang="es-ES"/>
        </a:p>
      </dgm:t>
    </dgm:pt>
    <dgm:pt modelId="{B2E290BD-10C2-4E2D-B209-76E6B939282F}" type="sibTrans" cxnId="{1DBE1FFD-1603-440E-992D-A5B6B7E5967F}">
      <dgm:prSet/>
      <dgm:spPr/>
      <dgm:t>
        <a:bodyPr/>
        <a:lstStyle/>
        <a:p>
          <a:endParaRPr lang="es-ES"/>
        </a:p>
      </dgm:t>
    </dgm:pt>
    <dgm:pt modelId="{27B25B31-7A86-4235-BF71-DE02D90B3E52}">
      <dgm:prSet phldrT="[Texto]"/>
      <dgm:spPr/>
      <dgm:t>
        <a:bodyPr/>
        <a:lstStyle/>
        <a:p>
          <a:r>
            <a:rPr lang="es-ES" dirty="0"/>
            <a:t>Cumbre mundial sobre la sociedad de la información en Ginebra</a:t>
          </a:r>
        </a:p>
      </dgm:t>
    </dgm:pt>
    <dgm:pt modelId="{D7109426-D51D-4F2B-A376-190787F7B27C}" type="parTrans" cxnId="{9C8DD766-369A-417F-81C8-F2641093D253}">
      <dgm:prSet/>
      <dgm:spPr/>
      <dgm:t>
        <a:bodyPr/>
        <a:lstStyle/>
        <a:p>
          <a:endParaRPr lang="es-ES"/>
        </a:p>
      </dgm:t>
    </dgm:pt>
    <dgm:pt modelId="{DD7ABB1E-930F-4EE7-A0D5-69A7F0A53245}" type="sibTrans" cxnId="{9C8DD766-369A-417F-81C8-F2641093D253}">
      <dgm:prSet/>
      <dgm:spPr/>
      <dgm:t>
        <a:bodyPr/>
        <a:lstStyle/>
        <a:p>
          <a:endParaRPr lang="es-ES"/>
        </a:p>
      </dgm:t>
    </dgm:pt>
    <dgm:pt modelId="{7B4861B7-3497-401D-B4CD-C6DECE30381D}">
      <dgm:prSet phldrT="[Texto]"/>
      <dgm:spPr/>
      <dgm:t>
        <a:bodyPr/>
        <a:lstStyle/>
        <a:p>
          <a:r>
            <a:rPr lang="es-CO" b="1" i="0" dirty="0"/>
            <a:t>2004, Código malicioso para Móviles</a:t>
          </a:r>
          <a:endParaRPr lang="es-ES" dirty="0"/>
        </a:p>
      </dgm:t>
    </dgm:pt>
    <dgm:pt modelId="{36B4718B-DD1F-467F-9CCC-2A0D7E99093F}" type="parTrans" cxnId="{C0A145F7-B286-4C58-8E0A-27283C3F2EC5}">
      <dgm:prSet/>
      <dgm:spPr/>
      <dgm:t>
        <a:bodyPr/>
        <a:lstStyle/>
        <a:p>
          <a:endParaRPr lang="es-ES"/>
        </a:p>
      </dgm:t>
    </dgm:pt>
    <dgm:pt modelId="{79F7C178-37B8-48F4-A09A-FD345189D14C}" type="sibTrans" cxnId="{C0A145F7-B286-4C58-8E0A-27283C3F2EC5}">
      <dgm:prSet/>
      <dgm:spPr/>
      <dgm:t>
        <a:bodyPr/>
        <a:lstStyle/>
        <a:p>
          <a:endParaRPr lang="es-ES"/>
        </a:p>
      </dgm:t>
    </dgm:pt>
    <dgm:pt modelId="{C5DFAFD0-4182-4272-A05A-D24457A08A31}">
      <dgm:prSet phldrT="[Texto]"/>
      <dgm:spPr/>
      <dgm:t>
        <a:bodyPr/>
        <a:lstStyle/>
        <a:p>
          <a:r>
            <a:rPr lang="es-ES" dirty="0"/>
            <a:t>Desde el hallazgo de CABIR en junio de 2004, un investigador español realizó una prueba de concepto de un malware sobre el S.O. Symbian de Nokia; confirmando la propagación de un gusano de móvil a móvil</a:t>
          </a:r>
        </a:p>
      </dgm:t>
    </dgm:pt>
    <dgm:pt modelId="{6DAC99B8-2057-4ECC-B613-B2D82DBDA1FE}" type="parTrans" cxnId="{00AD2309-C983-47D2-96F9-FE8D849CD567}">
      <dgm:prSet/>
      <dgm:spPr/>
      <dgm:t>
        <a:bodyPr/>
        <a:lstStyle/>
        <a:p>
          <a:endParaRPr lang="es-ES"/>
        </a:p>
      </dgm:t>
    </dgm:pt>
    <dgm:pt modelId="{75D7DA05-A6F6-4A7E-8815-BD338C88E6BB}" type="sibTrans" cxnId="{00AD2309-C983-47D2-96F9-FE8D849CD567}">
      <dgm:prSet/>
      <dgm:spPr/>
      <dgm:t>
        <a:bodyPr/>
        <a:lstStyle/>
        <a:p>
          <a:endParaRPr lang="es-ES"/>
        </a:p>
      </dgm:t>
    </dgm:pt>
    <dgm:pt modelId="{17EC7558-2DFD-44CC-BB99-F22B54B70D20}">
      <dgm:prSet phldrT="[Texto]"/>
      <dgm:spPr/>
      <dgm:t>
        <a:bodyPr/>
        <a:lstStyle/>
        <a:p>
          <a:r>
            <a:rPr lang="es-CO" b="1" i="0" dirty="0"/>
            <a:t>2004, </a:t>
          </a:r>
          <a:r>
            <a:rPr lang="es-CO" b="1" i="0" dirty="0" err="1"/>
            <a:t>MyDOOM</a:t>
          </a:r>
          <a:r>
            <a:rPr lang="es-CO" b="1" i="0" dirty="0"/>
            <a:t>, el peor “Gusano” de todos</a:t>
          </a:r>
          <a:endParaRPr lang="es-ES" dirty="0"/>
        </a:p>
      </dgm:t>
    </dgm:pt>
    <dgm:pt modelId="{C5B013DF-532F-4242-82D4-FEE301C25520}" type="parTrans" cxnId="{E0C3B2DA-A0B3-40C7-8666-4111152F4416}">
      <dgm:prSet/>
      <dgm:spPr/>
      <dgm:t>
        <a:bodyPr/>
        <a:lstStyle/>
        <a:p>
          <a:endParaRPr lang="es-ES"/>
        </a:p>
      </dgm:t>
    </dgm:pt>
    <dgm:pt modelId="{EB334936-771B-489B-AC6E-617ABA5C6C97}" type="sibTrans" cxnId="{E0C3B2DA-A0B3-40C7-8666-4111152F4416}">
      <dgm:prSet/>
      <dgm:spPr/>
      <dgm:t>
        <a:bodyPr/>
        <a:lstStyle/>
        <a:p>
          <a:endParaRPr lang="es-ES"/>
        </a:p>
      </dgm:t>
    </dgm:pt>
    <dgm:pt modelId="{527D2F89-68B4-4153-A845-C01A807D6F79}">
      <dgm:prSet phldrT="[Texto]"/>
      <dgm:spPr/>
      <dgm:t>
        <a:bodyPr/>
        <a:lstStyle/>
        <a:p>
          <a:r>
            <a:rPr lang="es-CO" b="0" i="0" dirty="0"/>
            <a:t>Primero, genera un ataque  </a:t>
          </a:r>
          <a:r>
            <a:rPr lang="es-CO" b="0" i="0" dirty="0" err="1"/>
            <a:t>DDoS</a:t>
          </a:r>
          <a:r>
            <a:rPr lang="es-CO" b="0" i="0" dirty="0"/>
            <a:t> (</a:t>
          </a:r>
          <a:r>
            <a:rPr lang="es-CO" b="1" i="0" dirty="0"/>
            <a:t>ataque de negación de servicio distribuido),</a:t>
          </a:r>
          <a:r>
            <a:rPr lang="es-CO" b="0" i="0" dirty="0"/>
            <a:t> que causó notoriedad en 2004 , y luego busca distribuirse a través de las cuentas de correo. Además, envía una petición a un motor de búsqueda externo, por lo que en su momento logro generar algunos problemas de velocidad de Google</a:t>
          </a:r>
          <a:endParaRPr lang="es-ES" dirty="0"/>
        </a:p>
      </dgm:t>
    </dgm:pt>
    <dgm:pt modelId="{D37013E1-EABF-4CDE-971B-D8D44FE7CBD6}" type="parTrans" cxnId="{7FA881EB-5AE2-44C5-9ECE-ED5E169306EA}">
      <dgm:prSet/>
      <dgm:spPr/>
      <dgm:t>
        <a:bodyPr/>
        <a:lstStyle/>
        <a:p>
          <a:endParaRPr lang="es-ES"/>
        </a:p>
      </dgm:t>
    </dgm:pt>
    <dgm:pt modelId="{BD633CC1-9C67-48AD-A72F-34DF8365A141}" type="sibTrans" cxnId="{7FA881EB-5AE2-44C5-9ECE-ED5E169306EA}">
      <dgm:prSet/>
      <dgm:spPr/>
      <dgm:t>
        <a:bodyPr/>
        <a:lstStyle/>
        <a:p>
          <a:endParaRPr lang="es-ES"/>
        </a:p>
      </dgm:t>
    </dgm:pt>
    <dgm:pt modelId="{6812F7D0-D041-4E10-A505-D695D54E7C8B}" type="pres">
      <dgm:prSet presAssocID="{EC88B669-8609-4E36-A335-FF10A6E24E20}" presName="Name0" presStyleCnt="0">
        <dgm:presLayoutVars>
          <dgm:dir/>
          <dgm:animLvl val="lvl"/>
          <dgm:resizeHandles val="exact"/>
        </dgm:presLayoutVars>
      </dgm:prSet>
      <dgm:spPr/>
    </dgm:pt>
    <dgm:pt modelId="{3FB90809-552C-4F51-A511-E4A315AA9D15}" type="pres">
      <dgm:prSet presAssocID="{0C78475A-DE74-413E-B793-E1BD27F87205}" presName="composite" presStyleCnt="0"/>
      <dgm:spPr/>
    </dgm:pt>
    <dgm:pt modelId="{7598C5A7-5F15-4AEC-A91A-77B06954147A}" type="pres">
      <dgm:prSet presAssocID="{0C78475A-DE74-413E-B793-E1BD27F87205}" presName="parTx" presStyleLbl="alignNode1" presStyleIdx="0" presStyleCnt="3">
        <dgm:presLayoutVars>
          <dgm:chMax val="0"/>
          <dgm:chPref val="0"/>
          <dgm:bulletEnabled val="1"/>
        </dgm:presLayoutVars>
      </dgm:prSet>
      <dgm:spPr/>
    </dgm:pt>
    <dgm:pt modelId="{ABA10CA9-0C10-4243-AF2D-99D9D4095FA3}" type="pres">
      <dgm:prSet presAssocID="{0C78475A-DE74-413E-B793-E1BD27F87205}" presName="desTx" presStyleLbl="alignAccFollowNode1" presStyleIdx="0" presStyleCnt="3">
        <dgm:presLayoutVars>
          <dgm:bulletEnabled val="1"/>
        </dgm:presLayoutVars>
      </dgm:prSet>
      <dgm:spPr/>
    </dgm:pt>
    <dgm:pt modelId="{70B9D52A-212D-4D50-B10C-0196EECF780B}" type="pres">
      <dgm:prSet presAssocID="{B2E290BD-10C2-4E2D-B209-76E6B939282F}" presName="space" presStyleCnt="0"/>
      <dgm:spPr/>
    </dgm:pt>
    <dgm:pt modelId="{35558A48-7302-4665-8F54-78807853F6F2}" type="pres">
      <dgm:prSet presAssocID="{7B4861B7-3497-401D-B4CD-C6DECE30381D}" presName="composite" presStyleCnt="0"/>
      <dgm:spPr/>
    </dgm:pt>
    <dgm:pt modelId="{F6E15FDC-8577-47E1-B4C8-8A14923613CA}" type="pres">
      <dgm:prSet presAssocID="{7B4861B7-3497-401D-B4CD-C6DECE30381D}" presName="parTx" presStyleLbl="alignNode1" presStyleIdx="1" presStyleCnt="3">
        <dgm:presLayoutVars>
          <dgm:chMax val="0"/>
          <dgm:chPref val="0"/>
          <dgm:bulletEnabled val="1"/>
        </dgm:presLayoutVars>
      </dgm:prSet>
      <dgm:spPr/>
    </dgm:pt>
    <dgm:pt modelId="{9FADC9BA-E4AC-4B42-A899-D07AE671F955}" type="pres">
      <dgm:prSet presAssocID="{7B4861B7-3497-401D-B4CD-C6DECE30381D}" presName="desTx" presStyleLbl="alignAccFollowNode1" presStyleIdx="1" presStyleCnt="3">
        <dgm:presLayoutVars>
          <dgm:bulletEnabled val="1"/>
        </dgm:presLayoutVars>
      </dgm:prSet>
      <dgm:spPr/>
    </dgm:pt>
    <dgm:pt modelId="{2EFFF376-073C-433D-89F2-8B25BEF56CF7}" type="pres">
      <dgm:prSet presAssocID="{79F7C178-37B8-48F4-A09A-FD345189D14C}" presName="space" presStyleCnt="0"/>
      <dgm:spPr/>
    </dgm:pt>
    <dgm:pt modelId="{F41D2416-0E31-47D8-9362-058ABFA62A59}" type="pres">
      <dgm:prSet presAssocID="{17EC7558-2DFD-44CC-BB99-F22B54B70D20}" presName="composite" presStyleCnt="0"/>
      <dgm:spPr/>
    </dgm:pt>
    <dgm:pt modelId="{613A40AE-25B9-4891-8CF4-88ABEA71CA1C}" type="pres">
      <dgm:prSet presAssocID="{17EC7558-2DFD-44CC-BB99-F22B54B70D20}" presName="parTx" presStyleLbl="alignNode1" presStyleIdx="2" presStyleCnt="3">
        <dgm:presLayoutVars>
          <dgm:chMax val="0"/>
          <dgm:chPref val="0"/>
          <dgm:bulletEnabled val="1"/>
        </dgm:presLayoutVars>
      </dgm:prSet>
      <dgm:spPr/>
    </dgm:pt>
    <dgm:pt modelId="{7E0D78CE-B371-468C-B262-DF02AF41C6A2}" type="pres">
      <dgm:prSet presAssocID="{17EC7558-2DFD-44CC-BB99-F22B54B70D20}" presName="desTx" presStyleLbl="alignAccFollowNode1" presStyleIdx="2" presStyleCnt="3">
        <dgm:presLayoutVars>
          <dgm:bulletEnabled val="1"/>
        </dgm:presLayoutVars>
      </dgm:prSet>
      <dgm:spPr/>
    </dgm:pt>
  </dgm:ptLst>
  <dgm:cxnLst>
    <dgm:cxn modelId="{00AD2309-C983-47D2-96F9-FE8D849CD567}" srcId="{7B4861B7-3497-401D-B4CD-C6DECE30381D}" destId="{C5DFAFD0-4182-4272-A05A-D24457A08A31}" srcOrd="0" destOrd="0" parTransId="{6DAC99B8-2057-4ECC-B613-B2D82DBDA1FE}" sibTransId="{75D7DA05-A6F6-4A7E-8815-BD338C88E6BB}"/>
    <dgm:cxn modelId="{0E21BD3D-0640-4BFC-B8B6-923AEF4DCFD2}" type="presOf" srcId="{27B25B31-7A86-4235-BF71-DE02D90B3E52}" destId="{ABA10CA9-0C10-4243-AF2D-99D9D4095FA3}" srcOrd="0" destOrd="0" presId="urn:microsoft.com/office/officeart/2005/8/layout/hList1"/>
    <dgm:cxn modelId="{9C8DD766-369A-417F-81C8-F2641093D253}" srcId="{0C78475A-DE74-413E-B793-E1BD27F87205}" destId="{27B25B31-7A86-4235-BF71-DE02D90B3E52}" srcOrd="0" destOrd="0" parTransId="{D7109426-D51D-4F2B-A376-190787F7B27C}" sibTransId="{DD7ABB1E-930F-4EE7-A0D5-69A7F0A53245}"/>
    <dgm:cxn modelId="{9FB4486C-6E50-49AA-A889-EDBB6D48C4BE}" type="presOf" srcId="{C5DFAFD0-4182-4272-A05A-D24457A08A31}" destId="{9FADC9BA-E4AC-4B42-A899-D07AE671F955}" srcOrd="0" destOrd="0" presId="urn:microsoft.com/office/officeart/2005/8/layout/hList1"/>
    <dgm:cxn modelId="{ED5C0072-6634-42A3-86D2-05A69BAD7202}" type="presOf" srcId="{EC88B669-8609-4E36-A335-FF10A6E24E20}" destId="{6812F7D0-D041-4E10-A505-D695D54E7C8B}" srcOrd="0" destOrd="0" presId="urn:microsoft.com/office/officeart/2005/8/layout/hList1"/>
    <dgm:cxn modelId="{5D94C372-B0FA-4C9B-A97A-C925C0B6E332}" type="presOf" srcId="{0C78475A-DE74-413E-B793-E1BD27F87205}" destId="{7598C5A7-5F15-4AEC-A91A-77B06954147A}" srcOrd="0" destOrd="0" presId="urn:microsoft.com/office/officeart/2005/8/layout/hList1"/>
    <dgm:cxn modelId="{9B150F76-D004-427A-9A0F-6463C1DB8EDE}" type="presOf" srcId="{527D2F89-68B4-4153-A845-C01A807D6F79}" destId="{7E0D78CE-B371-468C-B262-DF02AF41C6A2}" srcOrd="0" destOrd="0" presId="urn:microsoft.com/office/officeart/2005/8/layout/hList1"/>
    <dgm:cxn modelId="{44DA5BA0-DA3C-49DA-A25B-D2B83C860217}" type="presOf" srcId="{17EC7558-2DFD-44CC-BB99-F22B54B70D20}" destId="{613A40AE-25B9-4891-8CF4-88ABEA71CA1C}" srcOrd="0" destOrd="0" presId="urn:microsoft.com/office/officeart/2005/8/layout/hList1"/>
    <dgm:cxn modelId="{AF4337CE-0C6D-4947-BEBA-4504B42C404A}" type="presOf" srcId="{7B4861B7-3497-401D-B4CD-C6DECE30381D}" destId="{F6E15FDC-8577-47E1-B4C8-8A14923613CA}" srcOrd="0" destOrd="0" presId="urn:microsoft.com/office/officeart/2005/8/layout/hList1"/>
    <dgm:cxn modelId="{E0C3B2DA-A0B3-40C7-8666-4111152F4416}" srcId="{EC88B669-8609-4E36-A335-FF10A6E24E20}" destId="{17EC7558-2DFD-44CC-BB99-F22B54B70D20}" srcOrd="2" destOrd="0" parTransId="{C5B013DF-532F-4242-82D4-FEE301C25520}" sibTransId="{EB334936-771B-489B-AC6E-617ABA5C6C97}"/>
    <dgm:cxn modelId="{7FA881EB-5AE2-44C5-9ECE-ED5E169306EA}" srcId="{17EC7558-2DFD-44CC-BB99-F22B54B70D20}" destId="{527D2F89-68B4-4153-A845-C01A807D6F79}" srcOrd="0" destOrd="0" parTransId="{D37013E1-EABF-4CDE-971B-D8D44FE7CBD6}" sibTransId="{BD633CC1-9C67-48AD-A72F-34DF8365A141}"/>
    <dgm:cxn modelId="{C0A145F7-B286-4C58-8E0A-27283C3F2EC5}" srcId="{EC88B669-8609-4E36-A335-FF10A6E24E20}" destId="{7B4861B7-3497-401D-B4CD-C6DECE30381D}" srcOrd="1" destOrd="0" parTransId="{36B4718B-DD1F-467F-9CCC-2A0D7E99093F}" sibTransId="{79F7C178-37B8-48F4-A09A-FD345189D14C}"/>
    <dgm:cxn modelId="{1DBE1FFD-1603-440E-992D-A5B6B7E5967F}" srcId="{EC88B669-8609-4E36-A335-FF10A6E24E20}" destId="{0C78475A-DE74-413E-B793-E1BD27F87205}" srcOrd="0" destOrd="0" parTransId="{1EF11658-E127-4371-9DD0-ADBB7B0C3ECA}" sibTransId="{B2E290BD-10C2-4E2D-B209-76E6B939282F}"/>
    <dgm:cxn modelId="{4B913C62-602F-42C2-9341-6E566E0AD2AA}" type="presParOf" srcId="{6812F7D0-D041-4E10-A505-D695D54E7C8B}" destId="{3FB90809-552C-4F51-A511-E4A315AA9D15}" srcOrd="0" destOrd="0" presId="urn:microsoft.com/office/officeart/2005/8/layout/hList1"/>
    <dgm:cxn modelId="{A6CDBB06-357D-4448-8685-E6D6A1485404}" type="presParOf" srcId="{3FB90809-552C-4F51-A511-E4A315AA9D15}" destId="{7598C5A7-5F15-4AEC-A91A-77B06954147A}" srcOrd="0" destOrd="0" presId="urn:microsoft.com/office/officeart/2005/8/layout/hList1"/>
    <dgm:cxn modelId="{18D43161-E0D4-4857-8867-1F2B3A9C3224}" type="presParOf" srcId="{3FB90809-552C-4F51-A511-E4A315AA9D15}" destId="{ABA10CA9-0C10-4243-AF2D-99D9D4095FA3}" srcOrd="1" destOrd="0" presId="urn:microsoft.com/office/officeart/2005/8/layout/hList1"/>
    <dgm:cxn modelId="{D6775249-6624-41D8-9F2A-DD0273458F81}" type="presParOf" srcId="{6812F7D0-D041-4E10-A505-D695D54E7C8B}" destId="{70B9D52A-212D-4D50-B10C-0196EECF780B}" srcOrd="1" destOrd="0" presId="urn:microsoft.com/office/officeart/2005/8/layout/hList1"/>
    <dgm:cxn modelId="{54397DFF-9843-40E7-AEAB-265CD96E0C0C}" type="presParOf" srcId="{6812F7D0-D041-4E10-A505-D695D54E7C8B}" destId="{35558A48-7302-4665-8F54-78807853F6F2}" srcOrd="2" destOrd="0" presId="urn:microsoft.com/office/officeart/2005/8/layout/hList1"/>
    <dgm:cxn modelId="{D3ACDFC3-E15F-4853-8FED-2E6ABB45A76B}" type="presParOf" srcId="{35558A48-7302-4665-8F54-78807853F6F2}" destId="{F6E15FDC-8577-47E1-B4C8-8A14923613CA}" srcOrd="0" destOrd="0" presId="urn:microsoft.com/office/officeart/2005/8/layout/hList1"/>
    <dgm:cxn modelId="{978B5742-70A3-4AE3-BE3B-732C94D4EDFD}" type="presParOf" srcId="{35558A48-7302-4665-8F54-78807853F6F2}" destId="{9FADC9BA-E4AC-4B42-A899-D07AE671F955}" srcOrd="1" destOrd="0" presId="urn:microsoft.com/office/officeart/2005/8/layout/hList1"/>
    <dgm:cxn modelId="{79A0C3A8-8029-435C-BD5C-907DD6C25AED}" type="presParOf" srcId="{6812F7D0-D041-4E10-A505-D695D54E7C8B}" destId="{2EFFF376-073C-433D-89F2-8B25BEF56CF7}" srcOrd="3" destOrd="0" presId="urn:microsoft.com/office/officeart/2005/8/layout/hList1"/>
    <dgm:cxn modelId="{AF6E93CC-2C82-4AB0-84D0-9E03DF51D69C}" type="presParOf" srcId="{6812F7D0-D041-4E10-A505-D695D54E7C8B}" destId="{F41D2416-0E31-47D8-9362-058ABFA62A59}" srcOrd="4" destOrd="0" presId="urn:microsoft.com/office/officeart/2005/8/layout/hList1"/>
    <dgm:cxn modelId="{DD3D3E11-5669-464A-8E5F-409248017116}" type="presParOf" srcId="{F41D2416-0E31-47D8-9362-058ABFA62A59}" destId="{613A40AE-25B9-4891-8CF4-88ABEA71CA1C}" srcOrd="0" destOrd="0" presId="urn:microsoft.com/office/officeart/2005/8/layout/hList1"/>
    <dgm:cxn modelId="{43A895D5-97E7-4FE5-B97A-3D042269F283}" type="presParOf" srcId="{F41D2416-0E31-47D8-9362-058ABFA62A59}" destId="{7E0D78CE-B371-468C-B262-DF02AF41C6A2}" srcOrd="1" destOrd="0" presId="urn:microsoft.com/office/officeart/2005/8/layout/hList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98C5A7-5F15-4AEC-A91A-77B06954147A}">
      <dsp:nvSpPr>
        <dsp:cNvPr id="0" name=""/>
        <dsp:cNvSpPr/>
      </dsp:nvSpPr>
      <dsp:spPr>
        <a:xfrm>
          <a:off x="2449" y="25725"/>
          <a:ext cx="2388294" cy="371414"/>
        </a:xfrm>
        <a:prstGeom prst="rect">
          <a:avLst/>
        </a:prstGeom>
        <a:solidFill>
          <a:schemeClr val="accent2">
            <a:alpha val="90000"/>
            <a:hueOff val="0"/>
            <a:satOff val="0"/>
            <a:lumOff val="0"/>
            <a:alphaOff val="0"/>
          </a:schemeClr>
        </a:solidFill>
        <a:ln w="15875"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ctr" defTabSz="444500">
            <a:lnSpc>
              <a:spcPct val="90000"/>
            </a:lnSpc>
            <a:spcBef>
              <a:spcPct val="0"/>
            </a:spcBef>
            <a:spcAft>
              <a:spcPct val="35000"/>
            </a:spcAft>
            <a:buNone/>
          </a:pPr>
          <a:r>
            <a:rPr lang="es-CO" sz="1000" b="1" i="0" kern="1200" dirty="0"/>
            <a:t>En 1970, John </a:t>
          </a:r>
          <a:r>
            <a:rPr lang="es-CO" sz="1000" b="1" i="0" kern="1200" dirty="0" err="1"/>
            <a:t>Shoch</a:t>
          </a:r>
          <a:r>
            <a:rPr lang="es-CO" sz="1000" b="1" i="0" kern="1200" dirty="0"/>
            <a:t> y Jon </a:t>
          </a:r>
          <a:r>
            <a:rPr lang="es-CO" sz="1000" b="1" i="0" kern="1200" dirty="0" err="1"/>
            <a:t>Hupp</a:t>
          </a:r>
          <a:r>
            <a:rPr lang="es-CO" sz="1000" b="1" i="0" kern="1200" dirty="0"/>
            <a:t> elaboraron programas autorreplicables</a:t>
          </a:r>
          <a:endParaRPr lang="es-ES" sz="1000" kern="1200" dirty="0"/>
        </a:p>
      </dsp:txBody>
      <dsp:txXfrm>
        <a:off x="2449" y="25725"/>
        <a:ext cx="2388294" cy="371414"/>
      </dsp:txXfrm>
    </dsp:sp>
    <dsp:sp modelId="{ABA10CA9-0C10-4243-AF2D-99D9D4095FA3}">
      <dsp:nvSpPr>
        <dsp:cNvPr id="0" name=""/>
        <dsp:cNvSpPr/>
      </dsp:nvSpPr>
      <dsp:spPr>
        <a:xfrm>
          <a:off x="2449" y="397140"/>
          <a:ext cx="2388294" cy="1111724"/>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s-CO" sz="1000" b="0" i="0" kern="1200" dirty="0"/>
            <a:t>Estos programas </a:t>
          </a:r>
          <a:r>
            <a:rPr lang="es-CO" sz="1000" b="0" i="0" kern="1200" dirty="0" err="1"/>
            <a:t>servian</a:t>
          </a:r>
          <a:r>
            <a:rPr lang="es-CO" sz="1000" b="0" i="0" kern="1200" dirty="0"/>
            <a:t> para controlar la salud de las redes informáticas. Días después de su lanzamiento el programa se propago en todas las máquinas y sus múltiples (miles) copias de sí mismo colapsaron la red.</a:t>
          </a:r>
          <a:endParaRPr lang="es-ES" sz="1000" kern="1200" dirty="0"/>
        </a:p>
      </dsp:txBody>
      <dsp:txXfrm>
        <a:off x="2449" y="397140"/>
        <a:ext cx="2388294" cy="1111724"/>
      </dsp:txXfrm>
    </dsp:sp>
    <dsp:sp modelId="{F6E15FDC-8577-47E1-B4C8-8A14923613CA}">
      <dsp:nvSpPr>
        <dsp:cNvPr id="0" name=""/>
        <dsp:cNvSpPr/>
      </dsp:nvSpPr>
      <dsp:spPr>
        <a:xfrm>
          <a:off x="2725104" y="25725"/>
          <a:ext cx="2388294" cy="371414"/>
        </a:xfrm>
        <a:prstGeom prst="rect">
          <a:avLst/>
        </a:prstGeom>
        <a:solidFill>
          <a:schemeClr val="accent2">
            <a:alpha val="90000"/>
            <a:hueOff val="0"/>
            <a:satOff val="0"/>
            <a:lumOff val="0"/>
            <a:alphaOff val="-20000"/>
          </a:schemeClr>
        </a:solidFill>
        <a:ln w="15875"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ctr" defTabSz="444500">
            <a:lnSpc>
              <a:spcPct val="90000"/>
            </a:lnSpc>
            <a:spcBef>
              <a:spcPct val="0"/>
            </a:spcBef>
            <a:spcAft>
              <a:spcPct val="35000"/>
            </a:spcAft>
            <a:buNone/>
          </a:pPr>
          <a:r>
            <a:rPr lang="es-CO" sz="1000" b="1" i="0" kern="1200" dirty="0"/>
            <a:t>En 1972 el primer virus atacó a una maquina IBM serie 360</a:t>
          </a:r>
          <a:endParaRPr lang="es-ES" sz="1000" kern="1200" dirty="0"/>
        </a:p>
      </dsp:txBody>
      <dsp:txXfrm>
        <a:off x="2725104" y="25725"/>
        <a:ext cx="2388294" cy="371414"/>
      </dsp:txXfrm>
    </dsp:sp>
    <dsp:sp modelId="{9FADC9BA-E4AC-4B42-A899-D07AE671F955}">
      <dsp:nvSpPr>
        <dsp:cNvPr id="0" name=""/>
        <dsp:cNvSpPr/>
      </dsp:nvSpPr>
      <dsp:spPr>
        <a:xfrm>
          <a:off x="2725104" y="397140"/>
          <a:ext cx="2388294" cy="1111724"/>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s-CO" sz="1000" b="0" i="0" kern="1200" dirty="0"/>
            <a:t>Fue llamado </a:t>
          </a:r>
          <a:r>
            <a:rPr lang="es-CO" sz="1000" b="0" i="0" kern="1200" dirty="0" err="1"/>
            <a:t>creeper</a:t>
          </a:r>
          <a:r>
            <a:rPr lang="es-CO" sz="1000" b="0" i="0" kern="1200" dirty="0"/>
            <a:t>, este programa emitía periódicamente en la pantalla el mensaje:" </a:t>
          </a:r>
          <a:r>
            <a:rPr lang="es-CO" sz="1000" b="0" i="0" kern="1200" dirty="0" err="1"/>
            <a:t>i´m</a:t>
          </a:r>
          <a:r>
            <a:rPr lang="es-CO" sz="1000" b="0" i="0" kern="1200" dirty="0"/>
            <a:t> </a:t>
          </a:r>
          <a:r>
            <a:rPr lang="es-CO" sz="1000" b="0" i="0" kern="1200" dirty="0" err="1"/>
            <a:t>creeper</a:t>
          </a:r>
          <a:r>
            <a:rPr lang="es-CO" sz="1000" b="0" i="0" kern="1200" dirty="0"/>
            <a:t>...catch me </a:t>
          </a:r>
          <a:r>
            <a:rPr lang="es-CO" sz="1000" b="0" i="0" kern="1200" dirty="0" err="1"/>
            <a:t>if</a:t>
          </a:r>
          <a:r>
            <a:rPr lang="es-CO" sz="1000" b="0" i="0" kern="1200" dirty="0"/>
            <a:t> </a:t>
          </a:r>
          <a:r>
            <a:rPr lang="es-CO" sz="1000" b="0" i="0" kern="1200" dirty="0" err="1"/>
            <a:t>you</a:t>
          </a:r>
          <a:r>
            <a:rPr lang="es-CO" sz="1000" b="0" i="0" kern="1200" dirty="0"/>
            <a:t> can" (soy una enredadera... agárrame si puedes ).Para solucionar este problema se creo el primer programa antivirus llamado </a:t>
          </a:r>
          <a:r>
            <a:rPr lang="es-CO" sz="1000" b="0" i="0" kern="1200" dirty="0" err="1"/>
            <a:t>reaper</a:t>
          </a:r>
          <a:endParaRPr lang="es-ES" sz="1000" kern="1200" dirty="0"/>
        </a:p>
      </dsp:txBody>
      <dsp:txXfrm>
        <a:off x="2725104" y="397140"/>
        <a:ext cx="2388294" cy="1111724"/>
      </dsp:txXfrm>
    </dsp:sp>
    <dsp:sp modelId="{613A40AE-25B9-4891-8CF4-88ABEA71CA1C}">
      <dsp:nvSpPr>
        <dsp:cNvPr id="0" name=""/>
        <dsp:cNvSpPr/>
      </dsp:nvSpPr>
      <dsp:spPr>
        <a:xfrm>
          <a:off x="5447760" y="25725"/>
          <a:ext cx="2388294" cy="371414"/>
        </a:xfrm>
        <a:prstGeom prst="rect">
          <a:avLst/>
        </a:prstGeom>
        <a:solidFill>
          <a:schemeClr val="accent2">
            <a:alpha val="90000"/>
            <a:hueOff val="0"/>
            <a:satOff val="0"/>
            <a:lumOff val="0"/>
            <a:alphaOff val="-40000"/>
          </a:schemeClr>
        </a:solidFill>
        <a:ln w="15875"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ctr" defTabSz="444500">
            <a:lnSpc>
              <a:spcPct val="90000"/>
            </a:lnSpc>
            <a:spcBef>
              <a:spcPct val="0"/>
            </a:spcBef>
            <a:spcAft>
              <a:spcPct val="35000"/>
            </a:spcAft>
            <a:buNone/>
          </a:pPr>
          <a:r>
            <a:rPr lang="es-CO" sz="1000" b="1" i="0" kern="1200" dirty="0"/>
            <a:t>En 1982, ELK CLONER</a:t>
          </a:r>
          <a:endParaRPr lang="es-ES" sz="1000" kern="1200" dirty="0"/>
        </a:p>
      </dsp:txBody>
      <dsp:txXfrm>
        <a:off x="5447760" y="25725"/>
        <a:ext cx="2388294" cy="371414"/>
      </dsp:txXfrm>
    </dsp:sp>
    <dsp:sp modelId="{7E0D78CE-B371-468C-B262-DF02AF41C6A2}">
      <dsp:nvSpPr>
        <dsp:cNvPr id="0" name=""/>
        <dsp:cNvSpPr/>
      </dsp:nvSpPr>
      <dsp:spPr>
        <a:xfrm>
          <a:off x="5447760" y="397140"/>
          <a:ext cx="2388294" cy="1111724"/>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s-CO" sz="1000" b="0" i="0" kern="1200" dirty="0"/>
            <a:t>Es el primer virus conocido que tuvo una expansión real y no como un concepto de laboratorio.  Este se programaba infectando los disquetes del sistema operativo del los computadores Apple II</a:t>
          </a:r>
          <a:endParaRPr lang="es-ES" sz="1000" kern="1200" dirty="0"/>
        </a:p>
      </dsp:txBody>
      <dsp:txXfrm>
        <a:off x="5447760" y="397140"/>
        <a:ext cx="2388294" cy="111172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98C5A7-5F15-4AEC-A91A-77B06954147A}">
      <dsp:nvSpPr>
        <dsp:cNvPr id="0" name=""/>
        <dsp:cNvSpPr/>
      </dsp:nvSpPr>
      <dsp:spPr>
        <a:xfrm>
          <a:off x="2449" y="179537"/>
          <a:ext cx="2388294" cy="324461"/>
        </a:xfrm>
        <a:prstGeom prst="rect">
          <a:avLst/>
        </a:prstGeom>
        <a:solidFill>
          <a:schemeClr val="accent2">
            <a:alpha val="90000"/>
            <a:hueOff val="0"/>
            <a:satOff val="0"/>
            <a:lumOff val="0"/>
            <a:alphaOff val="0"/>
          </a:schemeClr>
        </a:solidFill>
        <a:ln w="15875"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ctr" defTabSz="400050">
            <a:lnSpc>
              <a:spcPct val="90000"/>
            </a:lnSpc>
            <a:spcBef>
              <a:spcPct val="0"/>
            </a:spcBef>
            <a:spcAft>
              <a:spcPct val="35000"/>
            </a:spcAft>
            <a:buNone/>
          </a:pPr>
          <a:r>
            <a:rPr lang="es-CO" sz="900" b="1" i="0" kern="1200" dirty="0"/>
            <a:t>2017, </a:t>
          </a:r>
          <a:r>
            <a:rPr lang="es-ES" sz="900" b="1" i="0" kern="1200" dirty="0"/>
            <a:t>Filtración </a:t>
          </a:r>
          <a:r>
            <a:rPr lang="es-ES" sz="900" b="1" i="0" kern="1200" dirty="0" err="1"/>
            <a:t>Vault</a:t>
          </a:r>
          <a:r>
            <a:rPr lang="es-ES" sz="900" b="1" i="0" kern="1200" dirty="0"/>
            <a:t> 7 de </a:t>
          </a:r>
          <a:r>
            <a:rPr lang="es-ES" sz="900" b="1" i="0" kern="1200" dirty="0" err="1"/>
            <a:t>Wikileaks</a:t>
          </a:r>
          <a:endParaRPr lang="es-ES" sz="900" kern="1200" dirty="0"/>
        </a:p>
      </dsp:txBody>
      <dsp:txXfrm>
        <a:off x="2449" y="179537"/>
        <a:ext cx="2388294" cy="324461"/>
      </dsp:txXfrm>
    </dsp:sp>
    <dsp:sp modelId="{ABA10CA9-0C10-4243-AF2D-99D9D4095FA3}">
      <dsp:nvSpPr>
        <dsp:cNvPr id="0" name=""/>
        <dsp:cNvSpPr/>
      </dsp:nvSpPr>
      <dsp:spPr>
        <a:xfrm>
          <a:off x="2449" y="503998"/>
          <a:ext cx="2388294" cy="2047426"/>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r>
            <a:rPr lang="es-CO" sz="900" b="0" i="0" kern="1200" dirty="0"/>
            <a:t>El 7 de marzo, WikiLeaks publicó un archivo de datos con 8.761 documentos presuntamente robados a la CIA que contenían una extensa documentación sobre operaciones de espionaje y herramientas de hacking. Las revelaciones incluían vulnerabilidades de iOS, errores de Windows y la posibilidad de convertir Smart </a:t>
          </a:r>
          <a:r>
            <a:rPr lang="es-CO" sz="900" b="0" i="0" kern="1200" dirty="0" err="1"/>
            <a:t>Tvs</a:t>
          </a:r>
          <a:r>
            <a:rPr lang="es-CO" sz="900" b="0" i="0" kern="1200" dirty="0"/>
            <a:t> en dispositivos de vigilancia.</a:t>
          </a:r>
          <a:endParaRPr lang="es-ES" sz="900" kern="1200" dirty="0"/>
        </a:p>
      </dsp:txBody>
      <dsp:txXfrm>
        <a:off x="2449" y="503998"/>
        <a:ext cx="2388294" cy="2047426"/>
      </dsp:txXfrm>
    </dsp:sp>
    <dsp:sp modelId="{F6E15FDC-8577-47E1-B4C8-8A14923613CA}">
      <dsp:nvSpPr>
        <dsp:cNvPr id="0" name=""/>
        <dsp:cNvSpPr/>
      </dsp:nvSpPr>
      <dsp:spPr>
        <a:xfrm>
          <a:off x="2725104" y="179537"/>
          <a:ext cx="2388294" cy="324461"/>
        </a:xfrm>
        <a:prstGeom prst="rect">
          <a:avLst/>
        </a:prstGeom>
        <a:solidFill>
          <a:schemeClr val="accent2">
            <a:alpha val="90000"/>
            <a:hueOff val="0"/>
            <a:satOff val="0"/>
            <a:lumOff val="0"/>
            <a:alphaOff val="-20000"/>
          </a:schemeClr>
        </a:solidFill>
        <a:ln w="15875"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ctr" defTabSz="400050">
            <a:lnSpc>
              <a:spcPct val="90000"/>
            </a:lnSpc>
            <a:spcBef>
              <a:spcPct val="0"/>
            </a:spcBef>
            <a:spcAft>
              <a:spcPct val="35000"/>
            </a:spcAft>
            <a:buNone/>
          </a:pPr>
          <a:r>
            <a:rPr lang="es-CO" sz="900" b="1" i="0" kern="1200" dirty="0"/>
            <a:t>2017, Hackeo de la campaña de Emmanuel Macron</a:t>
          </a:r>
          <a:endParaRPr lang="es-ES" sz="900" kern="1200" dirty="0"/>
        </a:p>
      </dsp:txBody>
      <dsp:txXfrm>
        <a:off x="2725104" y="179537"/>
        <a:ext cx="2388294" cy="324461"/>
      </dsp:txXfrm>
    </dsp:sp>
    <dsp:sp modelId="{9FADC9BA-E4AC-4B42-A899-D07AE671F955}">
      <dsp:nvSpPr>
        <dsp:cNvPr id="0" name=""/>
        <dsp:cNvSpPr/>
      </dsp:nvSpPr>
      <dsp:spPr>
        <a:xfrm>
          <a:off x="2725104" y="503998"/>
          <a:ext cx="2388294" cy="2047426"/>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r>
            <a:rPr lang="es-CO" sz="900" b="0" i="0" kern="1200" dirty="0"/>
            <a:t>Dos días antes de la segunda vuelta presidencial de Francia en mayo, piratas informáticos hicieron público un botín de 9 GB de correos electrónicos filtrados del partido del entonces candidato a la presidencia de Francia Emmanuel Macron.</a:t>
          </a:r>
          <a:endParaRPr lang="es-ES" sz="900" kern="1200" dirty="0"/>
        </a:p>
        <a:p>
          <a:pPr marL="57150" lvl="1" indent="-57150" algn="l" defTabSz="400050">
            <a:lnSpc>
              <a:spcPct val="90000"/>
            </a:lnSpc>
            <a:spcBef>
              <a:spcPct val="0"/>
            </a:spcBef>
            <a:spcAft>
              <a:spcPct val="15000"/>
            </a:spcAft>
            <a:buChar char="•"/>
          </a:pPr>
          <a:r>
            <a:rPr lang="es-CO" sz="900" b="0" i="0" kern="1200" dirty="0"/>
            <a:t>La filtración parecía orquestada para dar a Macron la menor capacidad de respuesta posible y repetir el esquema del ciberataque contra la campaña de Hillary Clinton en las elecciones norteamericanas, aunque en el caso francés no tuvo el mismo impacto. Los investigadores hallaron pruebas de que el grupo de hackers vinculado al gobierno ruso Fancy Bear estaba detrás de la maniobra.</a:t>
          </a:r>
        </a:p>
      </dsp:txBody>
      <dsp:txXfrm>
        <a:off x="2725104" y="503998"/>
        <a:ext cx="2388294" cy="2047426"/>
      </dsp:txXfrm>
    </dsp:sp>
    <dsp:sp modelId="{613A40AE-25B9-4891-8CF4-88ABEA71CA1C}">
      <dsp:nvSpPr>
        <dsp:cNvPr id="0" name=""/>
        <dsp:cNvSpPr/>
      </dsp:nvSpPr>
      <dsp:spPr>
        <a:xfrm>
          <a:off x="5447760" y="179537"/>
          <a:ext cx="2388294" cy="324461"/>
        </a:xfrm>
        <a:prstGeom prst="rect">
          <a:avLst/>
        </a:prstGeom>
        <a:solidFill>
          <a:schemeClr val="accent2">
            <a:alpha val="90000"/>
            <a:hueOff val="0"/>
            <a:satOff val="0"/>
            <a:lumOff val="0"/>
            <a:alphaOff val="-40000"/>
          </a:schemeClr>
        </a:solidFill>
        <a:ln w="15875"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ctr" defTabSz="444500">
            <a:lnSpc>
              <a:spcPct val="90000"/>
            </a:lnSpc>
            <a:spcBef>
              <a:spcPct val="0"/>
            </a:spcBef>
            <a:spcAft>
              <a:spcPct val="35000"/>
            </a:spcAft>
            <a:buNone/>
          </a:pPr>
          <a:r>
            <a:rPr lang="es-ES" sz="1000" b="1" i="0" kern="1200" dirty="0">
              <a:solidFill>
                <a:prstClr val="white"/>
              </a:solidFill>
              <a:latin typeface="Calibri" panose="020F0502020204030204"/>
              <a:ea typeface="+mn-ea"/>
              <a:cs typeface="+mn-cs"/>
            </a:rPr>
            <a:t>2018 en adelante… se espera..</a:t>
          </a:r>
        </a:p>
      </dsp:txBody>
      <dsp:txXfrm>
        <a:off x="5447760" y="179537"/>
        <a:ext cx="2388294" cy="324461"/>
      </dsp:txXfrm>
    </dsp:sp>
    <dsp:sp modelId="{7E0D78CE-B371-468C-B262-DF02AF41C6A2}">
      <dsp:nvSpPr>
        <dsp:cNvPr id="0" name=""/>
        <dsp:cNvSpPr/>
      </dsp:nvSpPr>
      <dsp:spPr>
        <a:xfrm>
          <a:off x="5447760" y="503998"/>
          <a:ext cx="2388294" cy="2047426"/>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s-CO" sz="1000" b="0" i="0" kern="1200" dirty="0"/>
            <a:t>Filtraciones de datos cada vez mayores</a:t>
          </a:r>
          <a:endParaRPr lang="es-ES" sz="1000" b="0" kern="1200" dirty="0"/>
        </a:p>
        <a:p>
          <a:pPr marL="57150" lvl="1" indent="-57150" algn="l" defTabSz="444500">
            <a:lnSpc>
              <a:spcPct val="90000"/>
            </a:lnSpc>
            <a:spcBef>
              <a:spcPct val="0"/>
            </a:spcBef>
            <a:spcAft>
              <a:spcPct val="15000"/>
            </a:spcAft>
            <a:buChar char="•"/>
          </a:pPr>
          <a:r>
            <a:rPr lang="es-ES" sz="1000" b="0" i="0" kern="1200" dirty="0" err="1"/>
            <a:t>Ransomware</a:t>
          </a:r>
          <a:r>
            <a:rPr lang="es-ES" sz="1000" b="0" i="0" kern="1200" dirty="0"/>
            <a:t> en la nube</a:t>
          </a:r>
          <a:endParaRPr lang="es-ES" sz="1000" b="0" kern="1200" dirty="0"/>
        </a:p>
        <a:p>
          <a:pPr marL="57150" lvl="1" indent="-57150" algn="l" defTabSz="444500">
            <a:lnSpc>
              <a:spcPct val="90000"/>
            </a:lnSpc>
            <a:spcBef>
              <a:spcPct val="0"/>
            </a:spcBef>
            <a:spcAft>
              <a:spcPct val="15000"/>
            </a:spcAft>
            <a:buChar char="•"/>
          </a:pPr>
          <a:r>
            <a:rPr lang="es-CO" sz="1000" b="0" i="0" kern="1200" dirty="0"/>
            <a:t>La inteligencia artificial se convierte en arma (modelos de aprendizaje automático, redes neuronales y otras tecnologías de IA)</a:t>
          </a:r>
          <a:endParaRPr lang="es-ES" sz="1000" b="0" kern="1200" dirty="0"/>
        </a:p>
        <a:p>
          <a:pPr marL="57150" lvl="1" indent="-57150" algn="l" defTabSz="444500">
            <a:lnSpc>
              <a:spcPct val="90000"/>
            </a:lnSpc>
            <a:spcBef>
              <a:spcPct val="0"/>
            </a:spcBef>
            <a:spcAft>
              <a:spcPct val="15000"/>
            </a:spcAft>
            <a:buChar char="•"/>
          </a:pPr>
          <a:r>
            <a:rPr lang="es-ES" sz="1000" b="0" i="0" kern="1200" dirty="0"/>
            <a:t>Ataques </a:t>
          </a:r>
          <a:r>
            <a:rPr lang="es-ES" sz="1000" b="0" i="1" kern="1200" dirty="0" err="1"/>
            <a:t>ciberfísicos</a:t>
          </a:r>
          <a:r>
            <a:rPr lang="es-ES" sz="1000" b="0" i="1" kern="1200" dirty="0"/>
            <a:t> (</a:t>
          </a:r>
          <a:r>
            <a:rPr lang="es-CO" sz="1000" b="0" i="0" kern="1200" dirty="0"/>
            <a:t>ciberataques dirigidos a las redes eléctricas, los sistemas de transporte y otras partes de la infraestructura básica de los países)</a:t>
          </a:r>
          <a:endParaRPr lang="es-ES" sz="1000" b="0" kern="1200" dirty="0"/>
        </a:p>
        <a:p>
          <a:pPr marL="57150" lvl="1" indent="-57150" algn="l" defTabSz="444500">
            <a:lnSpc>
              <a:spcPct val="90000"/>
            </a:lnSpc>
            <a:spcBef>
              <a:spcPct val="0"/>
            </a:spcBef>
            <a:spcAft>
              <a:spcPct val="15000"/>
            </a:spcAft>
            <a:buChar char="•"/>
          </a:pPr>
          <a:r>
            <a:rPr lang="es-CO" sz="1000" b="0" i="0" kern="1200" dirty="0"/>
            <a:t>Los ciberataques protagonizan las elecciones </a:t>
          </a:r>
          <a:endParaRPr lang="es-ES" sz="1000" b="0" kern="1200" dirty="0"/>
        </a:p>
      </dsp:txBody>
      <dsp:txXfrm>
        <a:off x="5447760" y="503998"/>
        <a:ext cx="2388294" cy="204742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98C5A7-5F15-4AEC-A91A-77B06954147A}">
      <dsp:nvSpPr>
        <dsp:cNvPr id="0" name=""/>
        <dsp:cNvSpPr/>
      </dsp:nvSpPr>
      <dsp:spPr>
        <a:xfrm>
          <a:off x="2449" y="29033"/>
          <a:ext cx="2388294" cy="288000"/>
        </a:xfrm>
        <a:prstGeom prst="rect">
          <a:avLst/>
        </a:prstGeom>
        <a:solidFill>
          <a:schemeClr val="accent2">
            <a:alpha val="90000"/>
            <a:hueOff val="0"/>
            <a:satOff val="0"/>
            <a:lumOff val="0"/>
            <a:alphaOff val="0"/>
          </a:schemeClr>
        </a:solidFill>
        <a:ln w="15875"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ctr" defTabSz="444500">
            <a:lnSpc>
              <a:spcPct val="90000"/>
            </a:lnSpc>
            <a:spcBef>
              <a:spcPct val="0"/>
            </a:spcBef>
            <a:spcAft>
              <a:spcPct val="35000"/>
            </a:spcAft>
            <a:buNone/>
          </a:pPr>
          <a:r>
            <a:rPr lang="es-ES" sz="1000" b="1" kern="1200" dirty="0"/>
            <a:t>2016, </a:t>
          </a:r>
          <a:r>
            <a:rPr lang="es-ES" sz="1000" b="1" i="0" kern="1200" dirty="0"/>
            <a:t>Filtraciones de Shadow </a:t>
          </a:r>
          <a:r>
            <a:rPr lang="es-ES" sz="1000" b="1" i="0" kern="1200" dirty="0" err="1"/>
            <a:t>Brokers</a:t>
          </a:r>
          <a:endParaRPr lang="es-ES" sz="1000" b="1" kern="1200" dirty="0"/>
        </a:p>
      </dsp:txBody>
      <dsp:txXfrm>
        <a:off x="2449" y="29033"/>
        <a:ext cx="2388294" cy="288000"/>
      </dsp:txXfrm>
    </dsp:sp>
    <dsp:sp modelId="{ABA10CA9-0C10-4243-AF2D-99D9D4095FA3}">
      <dsp:nvSpPr>
        <dsp:cNvPr id="0" name=""/>
        <dsp:cNvSpPr/>
      </dsp:nvSpPr>
      <dsp:spPr>
        <a:xfrm>
          <a:off x="2449" y="317033"/>
          <a:ext cx="2388294" cy="1696753"/>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s-CO" sz="1000" b="0" i="0" kern="1200" dirty="0"/>
            <a:t>El misterioso grupo de hackers conocido como Shadow </a:t>
          </a:r>
          <a:r>
            <a:rPr lang="es-CO" sz="1000" b="0" i="0" kern="1200" dirty="0" err="1"/>
            <a:t>Brokers</a:t>
          </a:r>
          <a:r>
            <a:rPr lang="es-CO" sz="1000" b="0" i="0" kern="1200" dirty="0"/>
            <a:t> hizo su primera aparición en agosto de 2016, afirmando haber accedido a herramientas de espionaje de la operación </a:t>
          </a:r>
          <a:r>
            <a:rPr lang="es-CO" sz="1000" b="0" i="0" kern="1200" dirty="0" err="1"/>
            <a:t>Equation</a:t>
          </a:r>
          <a:r>
            <a:rPr lang="es-CO" sz="1000" b="0" i="0" kern="1200" dirty="0"/>
            <a:t> </a:t>
          </a:r>
          <a:r>
            <a:rPr lang="es-CO" sz="1000" b="0" i="0" kern="1200" dirty="0" err="1"/>
            <a:t>Group</a:t>
          </a:r>
          <a:r>
            <a:rPr lang="es-CO" sz="1000" b="0" i="0" kern="1200" dirty="0"/>
            <a:t>, vinculada a la NSA (Agencia Nacional de Seguridad). Poco después ofrecieron dicha información en subasta. </a:t>
          </a:r>
          <a:endParaRPr lang="es-ES" sz="1000" kern="1200" dirty="0"/>
        </a:p>
      </dsp:txBody>
      <dsp:txXfrm>
        <a:off x="2449" y="317033"/>
        <a:ext cx="2388294" cy="1696753"/>
      </dsp:txXfrm>
    </dsp:sp>
    <dsp:sp modelId="{F6E15FDC-8577-47E1-B4C8-8A14923613CA}">
      <dsp:nvSpPr>
        <dsp:cNvPr id="0" name=""/>
        <dsp:cNvSpPr/>
      </dsp:nvSpPr>
      <dsp:spPr>
        <a:xfrm>
          <a:off x="2725104" y="29033"/>
          <a:ext cx="2388294" cy="288000"/>
        </a:xfrm>
        <a:prstGeom prst="rect">
          <a:avLst/>
        </a:prstGeom>
        <a:solidFill>
          <a:schemeClr val="accent2">
            <a:alpha val="90000"/>
            <a:hueOff val="0"/>
            <a:satOff val="0"/>
            <a:lumOff val="0"/>
            <a:alphaOff val="-20000"/>
          </a:schemeClr>
        </a:solidFill>
        <a:ln w="15875"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ctr" defTabSz="444500">
            <a:lnSpc>
              <a:spcPct val="90000"/>
            </a:lnSpc>
            <a:spcBef>
              <a:spcPct val="0"/>
            </a:spcBef>
            <a:spcAft>
              <a:spcPct val="35000"/>
            </a:spcAft>
            <a:buNone/>
          </a:pPr>
          <a:r>
            <a:rPr lang="es-CO" sz="1000" b="1" i="0" kern="1200" dirty="0"/>
            <a:t>2017, </a:t>
          </a:r>
          <a:r>
            <a:rPr lang="es-ES" sz="1000" b="1" i="0" kern="1200" dirty="0"/>
            <a:t>WannaCry</a:t>
          </a:r>
          <a:endParaRPr lang="es-ES" sz="1000" kern="1200" dirty="0"/>
        </a:p>
      </dsp:txBody>
      <dsp:txXfrm>
        <a:off x="2725104" y="29033"/>
        <a:ext cx="2388294" cy="288000"/>
      </dsp:txXfrm>
    </dsp:sp>
    <dsp:sp modelId="{9FADC9BA-E4AC-4B42-A899-D07AE671F955}">
      <dsp:nvSpPr>
        <dsp:cNvPr id="0" name=""/>
        <dsp:cNvSpPr/>
      </dsp:nvSpPr>
      <dsp:spPr>
        <a:xfrm>
          <a:off x="2725104" y="317033"/>
          <a:ext cx="2388294" cy="1696753"/>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s-CO" sz="1000" b="0" i="0" kern="1200" dirty="0"/>
            <a:t>El 12 de mayo un ataque masivo de </a:t>
          </a:r>
          <a:r>
            <a:rPr lang="es-CO" sz="1000" b="0" i="0" kern="1200" dirty="0" err="1"/>
            <a:t>ransomware</a:t>
          </a:r>
          <a:r>
            <a:rPr lang="es-CO" sz="1000" b="0" i="0" kern="1200" dirty="0"/>
            <a:t> llamado WannaCry afectó a empresas y particulares de todo el mundo, incluyendo grandes corporaciones y organismos públicos. El ataque golpeó seriamente al Servicio de Salud Británico, a la multinacional francesa Renault, al sistema bancario ruso y al grupo de mensajería estadounidense FedEx, así como al servicio de ferrocarriles alemán y a universidades en Grecia e Italia.</a:t>
          </a:r>
          <a:endParaRPr lang="es-ES" sz="1000" kern="1200" dirty="0"/>
        </a:p>
      </dsp:txBody>
      <dsp:txXfrm>
        <a:off x="2725104" y="317033"/>
        <a:ext cx="2388294" cy="1696753"/>
      </dsp:txXfrm>
    </dsp:sp>
    <dsp:sp modelId="{613A40AE-25B9-4891-8CF4-88ABEA71CA1C}">
      <dsp:nvSpPr>
        <dsp:cNvPr id="0" name=""/>
        <dsp:cNvSpPr/>
      </dsp:nvSpPr>
      <dsp:spPr>
        <a:xfrm>
          <a:off x="5447760" y="29033"/>
          <a:ext cx="2388294" cy="288000"/>
        </a:xfrm>
        <a:prstGeom prst="rect">
          <a:avLst/>
        </a:prstGeom>
        <a:solidFill>
          <a:schemeClr val="accent2">
            <a:alpha val="90000"/>
            <a:hueOff val="0"/>
            <a:satOff val="0"/>
            <a:lumOff val="0"/>
            <a:alphaOff val="-40000"/>
          </a:schemeClr>
        </a:solidFill>
        <a:ln w="15875"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ctr" defTabSz="444500">
            <a:lnSpc>
              <a:spcPct val="90000"/>
            </a:lnSpc>
            <a:spcBef>
              <a:spcPct val="0"/>
            </a:spcBef>
            <a:spcAft>
              <a:spcPct val="35000"/>
            </a:spcAft>
            <a:buNone/>
          </a:pPr>
          <a:r>
            <a:rPr lang="es-CO" sz="1000" b="1" i="0" kern="1200" dirty="0"/>
            <a:t>2017, </a:t>
          </a:r>
          <a:r>
            <a:rPr lang="es-ES" sz="1000" b="1" i="0" kern="1200" dirty="0" err="1"/>
            <a:t>Petya</a:t>
          </a:r>
          <a:endParaRPr lang="es-ES" sz="1000" kern="1200" dirty="0"/>
        </a:p>
      </dsp:txBody>
      <dsp:txXfrm>
        <a:off x="5447760" y="29033"/>
        <a:ext cx="2388294" cy="288000"/>
      </dsp:txXfrm>
    </dsp:sp>
    <dsp:sp modelId="{7E0D78CE-B371-468C-B262-DF02AF41C6A2}">
      <dsp:nvSpPr>
        <dsp:cNvPr id="0" name=""/>
        <dsp:cNvSpPr/>
      </dsp:nvSpPr>
      <dsp:spPr>
        <a:xfrm>
          <a:off x="5447760" y="317033"/>
          <a:ext cx="2388294" cy="1696753"/>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s-CO" sz="1000" b="0" i="0" kern="1200" dirty="0"/>
            <a:t>Aproximadamente un mes después de WannaCry, otra ola de ataques de </a:t>
          </a:r>
          <a:r>
            <a:rPr lang="es-CO" sz="1000" b="0" i="0" kern="1200" dirty="0" err="1"/>
            <a:t>ransomware</a:t>
          </a:r>
          <a:r>
            <a:rPr lang="es-CO" sz="1000" b="0" i="0" kern="1200" dirty="0"/>
            <a:t> aprovechó las vulnerabilidades de Windows expuestas por Shadow </a:t>
          </a:r>
          <a:r>
            <a:rPr lang="es-CO" sz="1000" b="0" i="0" kern="1200" dirty="0" err="1"/>
            <a:t>Brokers</a:t>
          </a:r>
          <a:r>
            <a:rPr lang="es-CO" sz="1000" b="0" i="0" kern="1200" dirty="0"/>
            <a:t> y alcanzó objetivos de todo el mundo. Este malware, conocido como </a:t>
          </a:r>
          <a:r>
            <a:rPr lang="es-CO" sz="1000" b="0" i="0" kern="1200" dirty="0" err="1"/>
            <a:t>Petya</a:t>
          </a:r>
          <a:r>
            <a:rPr lang="es-CO" sz="1000" b="0" i="0" kern="1200" dirty="0"/>
            <a:t>, </a:t>
          </a:r>
          <a:r>
            <a:rPr lang="es-CO" sz="1000" b="0" i="0" kern="1200" dirty="0" err="1"/>
            <a:t>NotPetya</a:t>
          </a:r>
          <a:r>
            <a:rPr lang="es-CO" sz="1000" b="0" i="0" kern="1200" dirty="0"/>
            <a:t> y otros nombres similares, era más avanzado que WannaCry pero aún tenía varios defectos, como un sistema de pago ineficaz.</a:t>
          </a:r>
          <a:endParaRPr lang="es-ES" sz="1000" kern="1200" dirty="0"/>
        </a:p>
      </dsp:txBody>
      <dsp:txXfrm>
        <a:off x="5447760" y="317033"/>
        <a:ext cx="2388294" cy="16967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98C5A7-5F15-4AEC-A91A-77B06954147A}">
      <dsp:nvSpPr>
        <dsp:cNvPr id="0" name=""/>
        <dsp:cNvSpPr/>
      </dsp:nvSpPr>
      <dsp:spPr>
        <a:xfrm>
          <a:off x="2449" y="27957"/>
          <a:ext cx="2388294" cy="371414"/>
        </a:xfrm>
        <a:prstGeom prst="rect">
          <a:avLst/>
        </a:prstGeom>
        <a:solidFill>
          <a:schemeClr val="accent2">
            <a:alpha val="90000"/>
            <a:hueOff val="0"/>
            <a:satOff val="0"/>
            <a:lumOff val="0"/>
            <a:alphaOff val="0"/>
          </a:schemeClr>
        </a:solidFill>
        <a:ln w="15875"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ctr" defTabSz="444500">
            <a:lnSpc>
              <a:spcPct val="90000"/>
            </a:lnSpc>
            <a:spcBef>
              <a:spcPct val="0"/>
            </a:spcBef>
            <a:spcAft>
              <a:spcPct val="35000"/>
            </a:spcAft>
            <a:buNone/>
          </a:pPr>
          <a:r>
            <a:rPr lang="es-CO" sz="1000" b="1" i="0" kern="1200" dirty="0"/>
            <a:t>El 3 noviembre de 1983, el primer virus fue concebido como un experimento</a:t>
          </a:r>
          <a:endParaRPr lang="es-ES" sz="1000" kern="1200" dirty="0"/>
        </a:p>
      </dsp:txBody>
      <dsp:txXfrm>
        <a:off x="2449" y="27957"/>
        <a:ext cx="2388294" cy="371414"/>
      </dsp:txXfrm>
    </dsp:sp>
    <dsp:sp modelId="{ABA10CA9-0C10-4243-AF2D-99D9D4095FA3}">
      <dsp:nvSpPr>
        <dsp:cNvPr id="0" name=""/>
        <dsp:cNvSpPr/>
      </dsp:nvSpPr>
      <dsp:spPr>
        <a:xfrm>
          <a:off x="2449" y="399371"/>
          <a:ext cx="2388294" cy="1262699"/>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s-CO" sz="1000" b="0" i="0" kern="1200" dirty="0"/>
            <a:t>Para ser presentado en un seminario semanal de Seguridad Informática. El concepto fue introducido por el autor y el nombre "virus" fue dado por Len Adleman. Después de ocho horas de trabajo sobre un VAX 11/750 ejecutando Unix, el primer virus estuvo listo para la demostración.</a:t>
          </a:r>
          <a:endParaRPr lang="es-ES" sz="1000" kern="1200" dirty="0"/>
        </a:p>
      </dsp:txBody>
      <dsp:txXfrm>
        <a:off x="2449" y="399371"/>
        <a:ext cx="2388294" cy="1262699"/>
      </dsp:txXfrm>
    </dsp:sp>
    <dsp:sp modelId="{F6E15FDC-8577-47E1-B4C8-8A14923613CA}">
      <dsp:nvSpPr>
        <dsp:cNvPr id="0" name=""/>
        <dsp:cNvSpPr/>
      </dsp:nvSpPr>
      <dsp:spPr>
        <a:xfrm>
          <a:off x="2725104" y="27957"/>
          <a:ext cx="2388294" cy="371414"/>
        </a:xfrm>
        <a:prstGeom prst="rect">
          <a:avLst/>
        </a:prstGeom>
        <a:solidFill>
          <a:schemeClr val="accent2">
            <a:alpha val="90000"/>
            <a:hueOff val="0"/>
            <a:satOff val="0"/>
            <a:lumOff val="0"/>
            <a:alphaOff val="-20000"/>
          </a:schemeClr>
        </a:solidFill>
        <a:ln w="15875"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ctr" defTabSz="444500">
            <a:lnSpc>
              <a:spcPct val="90000"/>
            </a:lnSpc>
            <a:spcBef>
              <a:spcPct val="0"/>
            </a:spcBef>
            <a:spcAft>
              <a:spcPct val="35000"/>
            </a:spcAft>
            <a:buNone/>
          </a:pPr>
          <a:r>
            <a:rPr lang="es-CO" sz="1000" b="1" i="0" kern="1200" dirty="0"/>
            <a:t>En 1984 se publica la </a:t>
          </a:r>
          <a:r>
            <a:rPr lang="es-CO" sz="1000" b="1" i="0" kern="1200" dirty="0" err="1"/>
            <a:t>informacion</a:t>
          </a:r>
          <a:r>
            <a:rPr lang="es-CO" sz="1000" b="1" i="0" kern="1200" dirty="0"/>
            <a:t> completa sobre estos programas.</a:t>
          </a:r>
          <a:endParaRPr lang="es-ES" sz="1000" kern="1200" dirty="0"/>
        </a:p>
      </dsp:txBody>
      <dsp:txXfrm>
        <a:off x="2725104" y="27957"/>
        <a:ext cx="2388294" cy="371414"/>
      </dsp:txXfrm>
    </dsp:sp>
    <dsp:sp modelId="{9FADC9BA-E4AC-4B42-A899-D07AE671F955}">
      <dsp:nvSpPr>
        <dsp:cNvPr id="0" name=""/>
        <dsp:cNvSpPr/>
      </dsp:nvSpPr>
      <dsp:spPr>
        <a:xfrm>
          <a:off x="2725104" y="399371"/>
          <a:ext cx="2388294" cy="1262699"/>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s-CO" sz="1000" b="0" i="0" kern="1200" dirty="0"/>
            <a:t>Información con guías para la creación de virus. Es el punto de partida de la vida de estos programas, y naturalmente de su difusión sin control, en las computadoras personales.</a:t>
          </a:r>
          <a:endParaRPr lang="es-ES" sz="1000" kern="1200" dirty="0"/>
        </a:p>
      </dsp:txBody>
      <dsp:txXfrm>
        <a:off x="2725104" y="399371"/>
        <a:ext cx="2388294" cy="1262699"/>
      </dsp:txXfrm>
    </dsp:sp>
    <dsp:sp modelId="{613A40AE-25B9-4891-8CF4-88ABEA71CA1C}">
      <dsp:nvSpPr>
        <dsp:cNvPr id="0" name=""/>
        <dsp:cNvSpPr/>
      </dsp:nvSpPr>
      <dsp:spPr>
        <a:xfrm>
          <a:off x="5447760" y="27957"/>
          <a:ext cx="2388294" cy="371414"/>
        </a:xfrm>
        <a:prstGeom prst="rect">
          <a:avLst/>
        </a:prstGeom>
        <a:solidFill>
          <a:schemeClr val="accent2">
            <a:alpha val="90000"/>
            <a:hueOff val="0"/>
            <a:satOff val="0"/>
            <a:lumOff val="0"/>
            <a:alphaOff val="-40000"/>
          </a:schemeClr>
        </a:solidFill>
        <a:ln w="15875"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ctr" defTabSz="444500">
            <a:lnSpc>
              <a:spcPct val="90000"/>
            </a:lnSpc>
            <a:spcBef>
              <a:spcPct val="0"/>
            </a:spcBef>
            <a:spcAft>
              <a:spcPct val="35000"/>
            </a:spcAft>
            <a:buNone/>
          </a:pPr>
          <a:r>
            <a:rPr lang="es-CO" sz="1000" b="1" i="0" kern="1200" dirty="0"/>
            <a:t>En 1985 infectaban el MS-DOS © y en 1986 ya eran destructivos</a:t>
          </a:r>
          <a:endParaRPr lang="es-ES" sz="1000" kern="1200" dirty="0"/>
        </a:p>
      </dsp:txBody>
      <dsp:txXfrm>
        <a:off x="5447760" y="27957"/>
        <a:ext cx="2388294" cy="371414"/>
      </dsp:txXfrm>
    </dsp:sp>
    <dsp:sp modelId="{7E0D78CE-B371-468C-B262-DF02AF41C6A2}">
      <dsp:nvSpPr>
        <dsp:cNvPr id="0" name=""/>
        <dsp:cNvSpPr/>
      </dsp:nvSpPr>
      <dsp:spPr>
        <a:xfrm>
          <a:off x="5447760" y="399371"/>
          <a:ext cx="2388294" cy="1262699"/>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s-ES" sz="1000" kern="1200" dirty="0"/>
            <a:t>BRAIN: el primer virus masivo, se escribió para atacar el sistema MS-DOS y era totalmente compatible con IBM PC. Fue creado en Lahore, Paquistán, por un grupo de amigos quienes se encargaron de distribuirlo vendiendo copias del mismo insertadas en disquetes pirateados de programas comerciales</a:t>
          </a:r>
        </a:p>
      </dsp:txBody>
      <dsp:txXfrm>
        <a:off x="5447760" y="399371"/>
        <a:ext cx="2388294" cy="12626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98C5A7-5F15-4AEC-A91A-77B06954147A}">
      <dsp:nvSpPr>
        <dsp:cNvPr id="0" name=""/>
        <dsp:cNvSpPr/>
      </dsp:nvSpPr>
      <dsp:spPr>
        <a:xfrm>
          <a:off x="38" y="23015"/>
          <a:ext cx="3662816" cy="424455"/>
        </a:xfrm>
        <a:prstGeom prst="rect">
          <a:avLst/>
        </a:prstGeom>
        <a:solidFill>
          <a:schemeClr val="accent2">
            <a:alpha val="90000"/>
            <a:hueOff val="0"/>
            <a:satOff val="0"/>
            <a:lumOff val="0"/>
            <a:alphaOff val="0"/>
          </a:schemeClr>
        </a:solidFill>
        <a:ln w="15875"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s-ES" sz="1100" b="1" i="0" kern="1200" dirty="0"/>
            <a:t>1988, Programas Antivirus</a:t>
          </a:r>
          <a:endParaRPr lang="es-ES" sz="1100" kern="1200" dirty="0"/>
        </a:p>
      </dsp:txBody>
      <dsp:txXfrm>
        <a:off x="38" y="23015"/>
        <a:ext cx="3662816" cy="424455"/>
      </dsp:txXfrm>
    </dsp:sp>
    <dsp:sp modelId="{ABA10CA9-0C10-4243-AF2D-99D9D4095FA3}">
      <dsp:nvSpPr>
        <dsp:cNvPr id="0" name=""/>
        <dsp:cNvSpPr/>
      </dsp:nvSpPr>
      <dsp:spPr>
        <a:xfrm>
          <a:off x="38" y="447471"/>
          <a:ext cx="3662816" cy="1082773"/>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s-CO" sz="1100" b="0" i="0" kern="1200" dirty="0"/>
            <a:t>En este mismo año, como consecuencia de lo acontecido y de la concientización, por parte de la industria informática, de la necesidad de defender los sistemas informáticos, aparecen los primeros programas antivirus (AVAST).</a:t>
          </a:r>
          <a:endParaRPr lang="es-ES" sz="1100" kern="1200" dirty="0"/>
        </a:p>
      </dsp:txBody>
      <dsp:txXfrm>
        <a:off x="38" y="447471"/>
        <a:ext cx="3662816" cy="1082773"/>
      </dsp:txXfrm>
    </dsp:sp>
    <dsp:sp modelId="{F6E15FDC-8577-47E1-B4C8-8A14923613CA}">
      <dsp:nvSpPr>
        <dsp:cNvPr id="0" name=""/>
        <dsp:cNvSpPr/>
      </dsp:nvSpPr>
      <dsp:spPr>
        <a:xfrm>
          <a:off x="4175649" y="23015"/>
          <a:ext cx="3662816" cy="424455"/>
        </a:xfrm>
        <a:prstGeom prst="rect">
          <a:avLst/>
        </a:prstGeom>
        <a:solidFill>
          <a:schemeClr val="accent2">
            <a:alpha val="90000"/>
            <a:hueOff val="0"/>
            <a:satOff val="0"/>
            <a:lumOff val="0"/>
            <a:alphaOff val="-40000"/>
          </a:schemeClr>
        </a:solidFill>
        <a:ln w="15875"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s-CO" sz="1100" b="1" i="0" kern="1200" dirty="0"/>
            <a:t>El 2 de noviembre de 1988 se produce el primer ataque masivo a </a:t>
          </a:r>
          <a:r>
            <a:rPr lang="es-CO" sz="1100" b="1" i="0" kern="1200" dirty="0" err="1"/>
            <a:t>ARPAnet</a:t>
          </a:r>
          <a:endParaRPr lang="es-ES" sz="1100" kern="1200" dirty="0"/>
        </a:p>
      </dsp:txBody>
      <dsp:txXfrm>
        <a:off x="4175649" y="23015"/>
        <a:ext cx="3662816" cy="424455"/>
      </dsp:txXfrm>
    </dsp:sp>
    <dsp:sp modelId="{9FADC9BA-E4AC-4B42-A899-D07AE671F955}">
      <dsp:nvSpPr>
        <dsp:cNvPr id="0" name=""/>
        <dsp:cNvSpPr/>
      </dsp:nvSpPr>
      <dsp:spPr>
        <a:xfrm>
          <a:off x="4175649" y="447471"/>
          <a:ext cx="3662816" cy="1082773"/>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s-CO" sz="1100" b="0" i="0" kern="1200" dirty="0"/>
            <a:t>Primer gusano “GUSANO DE MORRIS”. El método utilizado para su autorreplicación era el correo electrónico y en tres horas el gusano se hizo conocer en todo EE.UU. La erradicación de este gusano costó un millón de dólares y demostró qué podía hacer un programa autorreplicable fuera de control.</a:t>
          </a:r>
          <a:endParaRPr lang="es-ES" sz="1100" kern="1200" dirty="0"/>
        </a:p>
      </dsp:txBody>
      <dsp:txXfrm>
        <a:off x="4175649" y="447471"/>
        <a:ext cx="3662816" cy="108277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98C5A7-5F15-4AEC-A91A-77B06954147A}">
      <dsp:nvSpPr>
        <dsp:cNvPr id="0" name=""/>
        <dsp:cNvSpPr/>
      </dsp:nvSpPr>
      <dsp:spPr>
        <a:xfrm>
          <a:off x="2449" y="1423"/>
          <a:ext cx="2388294" cy="396614"/>
        </a:xfrm>
        <a:prstGeom prst="rect">
          <a:avLst/>
        </a:prstGeom>
        <a:solidFill>
          <a:schemeClr val="accent2">
            <a:alpha val="90000"/>
            <a:hueOff val="0"/>
            <a:satOff val="0"/>
            <a:lumOff val="0"/>
            <a:alphaOff val="0"/>
          </a:schemeClr>
        </a:solidFill>
        <a:ln w="15875"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s-ES" sz="1100" b="1" kern="1200" dirty="0"/>
            <a:t>Febrero 7 de 2000, </a:t>
          </a:r>
          <a:r>
            <a:rPr lang="es-ES" sz="1100" b="1" kern="1200" dirty="0" err="1"/>
            <a:t>Mafiaboy</a:t>
          </a:r>
          <a:r>
            <a:rPr lang="es-ES" sz="1100" b="1" kern="1200" dirty="0"/>
            <a:t> y su proyecto </a:t>
          </a:r>
          <a:r>
            <a:rPr lang="es-ES" sz="1100" b="1" kern="1200" dirty="0" err="1"/>
            <a:t>Rivolta</a:t>
          </a:r>
          <a:endParaRPr lang="es-ES" sz="1100" b="1" kern="1200" dirty="0"/>
        </a:p>
      </dsp:txBody>
      <dsp:txXfrm>
        <a:off x="2449" y="1423"/>
        <a:ext cx="2388294" cy="396614"/>
      </dsp:txXfrm>
    </dsp:sp>
    <dsp:sp modelId="{ABA10CA9-0C10-4243-AF2D-99D9D4095FA3}">
      <dsp:nvSpPr>
        <dsp:cNvPr id="0" name=""/>
        <dsp:cNvSpPr/>
      </dsp:nvSpPr>
      <dsp:spPr>
        <a:xfrm>
          <a:off x="2449" y="398037"/>
          <a:ext cx="2388294" cy="1093625"/>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s-ES" sz="1100" kern="1200" dirty="0"/>
            <a:t>Un joven de 15 años llamado Michael Calce lanzo el proyecto </a:t>
          </a:r>
          <a:r>
            <a:rPr lang="es-ES" sz="1100" kern="1200" dirty="0" err="1"/>
            <a:t>Rivolta</a:t>
          </a:r>
          <a:r>
            <a:rPr lang="es-ES" sz="1100" kern="1200" dirty="0"/>
            <a:t> que era un tipo de ataque de generación de servicios (DoS), cuyo objetivo era tirar los servidores de Yahoo!</a:t>
          </a:r>
        </a:p>
      </dsp:txBody>
      <dsp:txXfrm>
        <a:off x="2449" y="398037"/>
        <a:ext cx="2388294" cy="1093625"/>
      </dsp:txXfrm>
    </dsp:sp>
    <dsp:sp modelId="{F6E15FDC-8577-47E1-B4C8-8A14923613CA}">
      <dsp:nvSpPr>
        <dsp:cNvPr id="0" name=""/>
        <dsp:cNvSpPr/>
      </dsp:nvSpPr>
      <dsp:spPr>
        <a:xfrm>
          <a:off x="2725104" y="1423"/>
          <a:ext cx="2388294" cy="396614"/>
        </a:xfrm>
        <a:prstGeom prst="rect">
          <a:avLst/>
        </a:prstGeom>
        <a:solidFill>
          <a:schemeClr val="accent2">
            <a:alpha val="90000"/>
            <a:hueOff val="0"/>
            <a:satOff val="0"/>
            <a:lumOff val="0"/>
            <a:alphaOff val="-20000"/>
          </a:schemeClr>
        </a:solidFill>
        <a:ln w="15875"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s-CO" sz="1100" b="1" i="0" kern="1200" dirty="0"/>
            <a:t>Abril  30 de 2000, I LOVE YOU, la temida “Carta de Amor”</a:t>
          </a:r>
          <a:endParaRPr lang="es-ES" sz="1100" kern="1200" dirty="0"/>
        </a:p>
      </dsp:txBody>
      <dsp:txXfrm>
        <a:off x="2725104" y="1423"/>
        <a:ext cx="2388294" cy="396614"/>
      </dsp:txXfrm>
    </dsp:sp>
    <dsp:sp modelId="{9FADC9BA-E4AC-4B42-A899-D07AE671F955}">
      <dsp:nvSpPr>
        <dsp:cNvPr id="0" name=""/>
        <dsp:cNvSpPr/>
      </dsp:nvSpPr>
      <dsp:spPr>
        <a:xfrm>
          <a:off x="2725104" y="398037"/>
          <a:ext cx="2388294" cy="1093625"/>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s-ES" sz="1100" kern="1200" dirty="0"/>
            <a:t>Este virus se autocopiaba y escondía en los diversos ficheros, añadía registros, reemplazaba archivos, se auto enviaba vía correo y copiaba contraseñas a través de una aplicación auto instalable.</a:t>
          </a:r>
        </a:p>
      </dsp:txBody>
      <dsp:txXfrm>
        <a:off x="2725104" y="398037"/>
        <a:ext cx="2388294" cy="1093625"/>
      </dsp:txXfrm>
    </dsp:sp>
    <dsp:sp modelId="{613A40AE-25B9-4891-8CF4-88ABEA71CA1C}">
      <dsp:nvSpPr>
        <dsp:cNvPr id="0" name=""/>
        <dsp:cNvSpPr/>
      </dsp:nvSpPr>
      <dsp:spPr>
        <a:xfrm>
          <a:off x="5447760" y="1423"/>
          <a:ext cx="2388294" cy="396614"/>
        </a:xfrm>
        <a:prstGeom prst="rect">
          <a:avLst/>
        </a:prstGeom>
        <a:solidFill>
          <a:schemeClr val="accent2">
            <a:alpha val="90000"/>
            <a:hueOff val="0"/>
            <a:satOff val="0"/>
            <a:lumOff val="0"/>
            <a:alphaOff val="-40000"/>
          </a:schemeClr>
        </a:solidFill>
        <a:ln w="15875"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s-CO" sz="1100" b="1" i="0" kern="1200" dirty="0"/>
            <a:t>2001, Código Rojo y Código Rojo 2</a:t>
          </a:r>
          <a:endParaRPr lang="es-ES" sz="1100" kern="1200" dirty="0"/>
        </a:p>
      </dsp:txBody>
      <dsp:txXfrm>
        <a:off x="5447760" y="1423"/>
        <a:ext cx="2388294" cy="396614"/>
      </dsp:txXfrm>
    </dsp:sp>
    <dsp:sp modelId="{7E0D78CE-B371-468C-B262-DF02AF41C6A2}">
      <dsp:nvSpPr>
        <dsp:cNvPr id="0" name=""/>
        <dsp:cNvSpPr/>
      </dsp:nvSpPr>
      <dsp:spPr>
        <a:xfrm>
          <a:off x="5447760" y="398037"/>
          <a:ext cx="2388294" cy="1093625"/>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s-CO" sz="1100" b="0" i="0" kern="1200" dirty="0"/>
            <a:t>Este gusano se hizo popular mediante un ataque de negación de servicios (DoS) a la Casa Blanca</a:t>
          </a:r>
          <a:endParaRPr lang="es-ES" sz="1100" kern="1200" dirty="0"/>
        </a:p>
      </dsp:txBody>
      <dsp:txXfrm>
        <a:off x="5447760" y="398037"/>
        <a:ext cx="2388294" cy="10936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98C5A7-5F15-4AEC-A91A-77B06954147A}">
      <dsp:nvSpPr>
        <dsp:cNvPr id="0" name=""/>
        <dsp:cNvSpPr/>
      </dsp:nvSpPr>
      <dsp:spPr>
        <a:xfrm>
          <a:off x="2449" y="89069"/>
          <a:ext cx="2388294" cy="288000"/>
        </a:xfrm>
        <a:prstGeom prst="rect">
          <a:avLst/>
        </a:prstGeom>
        <a:solidFill>
          <a:schemeClr val="accent2">
            <a:alpha val="90000"/>
            <a:hueOff val="0"/>
            <a:satOff val="0"/>
            <a:lumOff val="0"/>
            <a:alphaOff val="0"/>
          </a:schemeClr>
        </a:solidFill>
        <a:ln w="15875"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ctr" defTabSz="444500">
            <a:lnSpc>
              <a:spcPct val="90000"/>
            </a:lnSpc>
            <a:spcBef>
              <a:spcPct val="0"/>
            </a:spcBef>
            <a:spcAft>
              <a:spcPct val="35000"/>
            </a:spcAft>
            <a:buNone/>
          </a:pPr>
          <a:r>
            <a:rPr lang="es-ES" sz="1000" b="1" kern="1200" dirty="0"/>
            <a:t>En marzo de 1990</a:t>
          </a:r>
        </a:p>
      </dsp:txBody>
      <dsp:txXfrm>
        <a:off x="2449" y="89069"/>
        <a:ext cx="2388294" cy="288000"/>
      </dsp:txXfrm>
    </dsp:sp>
    <dsp:sp modelId="{ABA10CA9-0C10-4243-AF2D-99D9D4095FA3}">
      <dsp:nvSpPr>
        <dsp:cNvPr id="0" name=""/>
        <dsp:cNvSpPr/>
      </dsp:nvSpPr>
      <dsp:spPr>
        <a:xfrm>
          <a:off x="0" y="380142"/>
          <a:ext cx="2388294" cy="1138142"/>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s-CO" sz="1000" b="0" i="0" kern="1200" dirty="0"/>
            <a:t>Melissa es un virus que propaga documentos de Microsoft Office y se podría enviar por Microsoft Outlook  por si mismo a los primeros 50 contactos</a:t>
          </a:r>
          <a:endParaRPr lang="es-ES" sz="1000" kern="1200" dirty="0"/>
        </a:p>
      </dsp:txBody>
      <dsp:txXfrm>
        <a:off x="0" y="380142"/>
        <a:ext cx="2388294" cy="1138142"/>
      </dsp:txXfrm>
    </dsp:sp>
    <dsp:sp modelId="{F6E15FDC-8577-47E1-B4C8-8A14923613CA}">
      <dsp:nvSpPr>
        <dsp:cNvPr id="0" name=""/>
        <dsp:cNvSpPr/>
      </dsp:nvSpPr>
      <dsp:spPr>
        <a:xfrm>
          <a:off x="2725104" y="89069"/>
          <a:ext cx="2388294" cy="288000"/>
        </a:xfrm>
        <a:prstGeom prst="rect">
          <a:avLst/>
        </a:prstGeom>
        <a:solidFill>
          <a:schemeClr val="accent2">
            <a:alpha val="90000"/>
            <a:hueOff val="0"/>
            <a:satOff val="0"/>
            <a:lumOff val="0"/>
            <a:alphaOff val="-20000"/>
          </a:schemeClr>
        </a:solidFill>
        <a:ln w="15875"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ctr" defTabSz="444500">
            <a:lnSpc>
              <a:spcPct val="90000"/>
            </a:lnSpc>
            <a:spcBef>
              <a:spcPct val="0"/>
            </a:spcBef>
            <a:spcAft>
              <a:spcPct val="35000"/>
            </a:spcAft>
            <a:buNone/>
          </a:pPr>
          <a:r>
            <a:rPr lang="es-CO" sz="1000" b="1" i="0" kern="1200" dirty="0"/>
            <a:t>En 1991, Kits para la construcción de virus</a:t>
          </a:r>
          <a:endParaRPr lang="es-ES" sz="1000" kern="1200" dirty="0"/>
        </a:p>
      </dsp:txBody>
      <dsp:txXfrm>
        <a:off x="2725104" y="89069"/>
        <a:ext cx="2388294" cy="288000"/>
      </dsp:txXfrm>
    </dsp:sp>
    <dsp:sp modelId="{9FADC9BA-E4AC-4B42-A899-D07AE671F955}">
      <dsp:nvSpPr>
        <dsp:cNvPr id="0" name=""/>
        <dsp:cNvSpPr/>
      </dsp:nvSpPr>
      <dsp:spPr>
        <a:xfrm>
          <a:off x="2725104" y="377069"/>
          <a:ext cx="2388294" cy="1138142"/>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s-CO" sz="1000" b="0" i="0" kern="1200" dirty="0"/>
            <a:t>Aparecen los primeros Kits para la construcción de virus, lo que facilitó su creación e hizo aumentar su número a mayor velocidad. El primero fue el VCL (Virus </a:t>
          </a:r>
          <a:r>
            <a:rPr lang="es-CO" sz="1000" b="0" i="0" kern="1200" dirty="0" err="1"/>
            <a:t>Creation</a:t>
          </a:r>
          <a:r>
            <a:rPr lang="es-CO" sz="1000" b="0" i="0" kern="1200" dirty="0"/>
            <a:t> </a:t>
          </a:r>
          <a:r>
            <a:rPr lang="es-CO" sz="1000" b="0" i="0" kern="1200" dirty="0" err="1"/>
            <a:t>Laboratory</a:t>
          </a:r>
          <a:r>
            <a:rPr lang="es-CO" sz="1000" b="0" i="0" kern="1200" dirty="0"/>
            <a:t>), creado por </a:t>
          </a:r>
          <a:r>
            <a:rPr lang="es-CO" sz="1000" b="0" i="0" kern="1200" dirty="0" err="1"/>
            <a:t>Nowhere</a:t>
          </a:r>
          <a:r>
            <a:rPr lang="es-CO" sz="1000" b="0" i="0" kern="1200" dirty="0"/>
            <a:t> Man.</a:t>
          </a:r>
          <a:endParaRPr lang="es-ES" sz="1000" kern="1200" dirty="0"/>
        </a:p>
      </dsp:txBody>
      <dsp:txXfrm>
        <a:off x="2725104" y="377069"/>
        <a:ext cx="2388294" cy="1138142"/>
      </dsp:txXfrm>
    </dsp:sp>
    <dsp:sp modelId="{613A40AE-25B9-4891-8CF4-88ABEA71CA1C}">
      <dsp:nvSpPr>
        <dsp:cNvPr id="0" name=""/>
        <dsp:cNvSpPr/>
      </dsp:nvSpPr>
      <dsp:spPr>
        <a:xfrm>
          <a:off x="5447760" y="89069"/>
          <a:ext cx="2388294" cy="288000"/>
        </a:xfrm>
        <a:prstGeom prst="rect">
          <a:avLst/>
        </a:prstGeom>
        <a:solidFill>
          <a:schemeClr val="accent2">
            <a:alpha val="90000"/>
            <a:hueOff val="0"/>
            <a:satOff val="0"/>
            <a:lumOff val="0"/>
            <a:alphaOff val="-40000"/>
          </a:schemeClr>
        </a:solidFill>
        <a:ln w="15875"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ctr" defTabSz="444500">
            <a:lnSpc>
              <a:spcPct val="90000"/>
            </a:lnSpc>
            <a:spcBef>
              <a:spcPct val="0"/>
            </a:spcBef>
            <a:spcAft>
              <a:spcPct val="35000"/>
            </a:spcAft>
            <a:buNone/>
          </a:pPr>
          <a:r>
            <a:rPr lang="es-ES" sz="1000" b="1" i="0" kern="1200" dirty="0"/>
            <a:t>En 1992 nace el virus Michelangelo</a:t>
          </a:r>
          <a:endParaRPr lang="es-ES" sz="1000" kern="1200" dirty="0"/>
        </a:p>
      </dsp:txBody>
      <dsp:txXfrm>
        <a:off x="5447760" y="89069"/>
        <a:ext cx="2388294" cy="288000"/>
      </dsp:txXfrm>
    </dsp:sp>
    <dsp:sp modelId="{7E0D78CE-B371-468C-B262-DF02AF41C6A2}">
      <dsp:nvSpPr>
        <dsp:cNvPr id="0" name=""/>
        <dsp:cNvSpPr/>
      </dsp:nvSpPr>
      <dsp:spPr>
        <a:xfrm>
          <a:off x="5447760" y="377069"/>
          <a:ext cx="2388294" cy="1138142"/>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s-CO" sz="1000" b="0" i="0" kern="1200" dirty="0"/>
            <a:t>Estaba basado en el </a:t>
          </a:r>
          <a:r>
            <a:rPr lang="es-CO" sz="1000" b="0" i="0" kern="1200" dirty="0" err="1"/>
            <a:t>Stoned</a:t>
          </a:r>
          <a:r>
            <a:rPr lang="es-CO" sz="1000" b="0" i="0" kern="1200" dirty="0"/>
            <a:t>, y aunque es un virus no especialmente destructivo, la prensa lo "vendió" como una grave amenaza mundial. Algunos fabricantes de antivirus, aseguraron que cinco millones de computadoras se verían afectadas por el virus.</a:t>
          </a:r>
          <a:endParaRPr lang="es-ES" sz="1000" kern="1200" dirty="0"/>
        </a:p>
      </dsp:txBody>
      <dsp:txXfrm>
        <a:off x="5447760" y="377069"/>
        <a:ext cx="2388294" cy="113814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98C5A7-5F15-4AEC-A91A-77B06954147A}">
      <dsp:nvSpPr>
        <dsp:cNvPr id="0" name=""/>
        <dsp:cNvSpPr/>
      </dsp:nvSpPr>
      <dsp:spPr>
        <a:xfrm>
          <a:off x="2449" y="16389"/>
          <a:ext cx="2388294" cy="396614"/>
        </a:xfrm>
        <a:prstGeom prst="rect">
          <a:avLst/>
        </a:prstGeom>
        <a:solidFill>
          <a:schemeClr val="accent2">
            <a:alpha val="90000"/>
            <a:hueOff val="0"/>
            <a:satOff val="0"/>
            <a:lumOff val="0"/>
            <a:alphaOff val="0"/>
          </a:schemeClr>
        </a:solidFill>
        <a:ln w="15875"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s-CO" sz="1100" b="1" i="0" kern="1200" dirty="0"/>
            <a:t>En junio de 1994 Acta federal de abuso computacional</a:t>
          </a:r>
          <a:endParaRPr lang="es-ES" sz="1100" kern="1200" dirty="0"/>
        </a:p>
      </dsp:txBody>
      <dsp:txXfrm>
        <a:off x="2449" y="16389"/>
        <a:ext cx="2388294" cy="396614"/>
      </dsp:txXfrm>
    </dsp:sp>
    <dsp:sp modelId="{ABA10CA9-0C10-4243-AF2D-99D9D4095FA3}">
      <dsp:nvSpPr>
        <dsp:cNvPr id="0" name=""/>
        <dsp:cNvSpPr/>
      </dsp:nvSpPr>
      <dsp:spPr>
        <a:xfrm>
          <a:off x="2449" y="413004"/>
          <a:ext cx="2388294" cy="1082773"/>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s-ES" sz="1100" kern="1200" dirty="0"/>
            <a:t>Se adoptó el Acta Federal de abuso  computacional., donde se contempla la regulación de los virus (</a:t>
          </a:r>
          <a:r>
            <a:rPr lang="es-ES" sz="1100" kern="1200" dirty="0" err="1"/>
            <a:t>computer</a:t>
          </a:r>
          <a:r>
            <a:rPr lang="es-ES" sz="1100" kern="1200" dirty="0"/>
            <a:t> </a:t>
          </a:r>
          <a:r>
            <a:rPr lang="es-ES" sz="1100" kern="1200" dirty="0" err="1"/>
            <a:t>contaminant</a:t>
          </a:r>
          <a:r>
            <a:rPr lang="es-ES" sz="1100" kern="1200" dirty="0"/>
            <a:t>)</a:t>
          </a:r>
        </a:p>
      </dsp:txBody>
      <dsp:txXfrm>
        <a:off x="2449" y="413004"/>
        <a:ext cx="2388294" cy="1082773"/>
      </dsp:txXfrm>
    </dsp:sp>
    <dsp:sp modelId="{F6E15FDC-8577-47E1-B4C8-8A14923613CA}">
      <dsp:nvSpPr>
        <dsp:cNvPr id="0" name=""/>
        <dsp:cNvSpPr/>
      </dsp:nvSpPr>
      <dsp:spPr>
        <a:xfrm>
          <a:off x="2725104" y="16389"/>
          <a:ext cx="2388294" cy="396614"/>
        </a:xfrm>
        <a:prstGeom prst="rect">
          <a:avLst/>
        </a:prstGeom>
        <a:solidFill>
          <a:schemeClr val="accent2">
            <a:alpha val="90000"/>
            <a:hueOff val="0"/>
            <a:satOff val="0"/>
            <a:lumOff val="0"/>
            <a:alphaOff val="-20000"/>
          </a:schemeClr>
        </a:solidFill>
        <a:ln w="15875"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s-ES" sz="1100" b="1" i="0" kern="1200" dirty="0"/>
            <a:t>Noviembre 30 de 1998, Dia de la Seguridad Informática </a:t>
          </a:r>
          <a:endParaRPr lang="es-ES" sz="1100" kern="1200" dirty="0"/>
        </a:p>
      </dsp:txBody>
      <dsp:txXfrm>
        <a:off x="2725104" y="16389"/>
        <a:ext cx="2388294" cy="396614"/>
      </dsp:txXfrm>
    </dsp:sp>
    <dsp:sp modelId="{9FADC9BA-E4AC-4B42-A899-D07AE671F955}">
      <dsp:nvSpPr>
        <dsp:cNvPr id="0" name=""/>
        <dsp:cNvSpPr/>
      </dsp:nvSpPr>
      <dsp:spPr>
        <a:xfrm>
          <a:off x="2725104" y="413004"/>
          <a:ext cx="2388294" cy="1082773"/>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s-CO" sz="1100" b="0" i="0" kern="1200" dirty="0"/>
            <a:t>“Dia internacional de la Seguridad Informática” tiene el objetivo de que los individuos de todo el mundo tomen conciencia con respecto a las amenazas que atentan contra la seguridad de la información</a:t>
          </a:r>
          <a:endParaRPr lang="es-ES" sz="1100" kern="1200" dirty="0"/>
        </a:p>
      </dsp:txBody>
      <dsp:txXfrm>
        <a:off x="2725104" y="413004"/>
        <a:ext cx="2388294" cy="1082773"/>
      </dsp:txXfrm>
    </dsp:sp>
    <dsp:sp modelId="{613A40AE-25B9-4891-8CF4-88ABEA71CA1C}">
      <dsp:nvSpPr>
        <dsp:cNvPr id="0" name=""/>
        <dsp:cNvSpPr/>
      </dsp:nvSpPr>
      <dsp:spPr>
        <a:xfrm>
          <a:off x="5447760" y="16389"/>
          <a:ext cx="2388294" cy="396614"/>
        </a:xfrm>
        <a:prstGeom prst="rect">
          <a:avLst/>
        </a:prstGeom>
        <a:solidFill>
          <a:schemeClr val="accent2">
            <a:alpha val="90000"/>
            <a:hueOff val="0"/>
            <a:satOff val="0"/>
            <a:lumOff val="0"/>
            <a:alphaOff val="-40000"/>
          </a:schemeClr>
        </a:solidFill>
        <a:ln w="15875"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s-ES" sz="1100" b="1" kern="1200" dirty="0"/>
            <a:t>Agosto 1999, Jonathan James y la NASA</a:t>
          </a:r>
        </a:p>
      </dsp:txBody>
      <dsp:txXfrm>
        <a:off x="5447760" y="16389"/>
        <a:ext cx="2388294" cy="396614"/>
      </dsp:txXfrm>
    </dsp:sp>
    <dsp:sp modelId="{7E0D78CE-B371-468C-B262-DF02AF41C6A2}">
      <dsp:nvSpPr>
        <dsp:cNvPr id="0" name=""/>
        <dsp:cNvSpPr/>
      </dsp:nvSpPr>
      <dsp:spPr>
        <a:xfrm>
          <a:off x="5447760" y="413004"/>
          <a:ext cx="2388294" cy="1082773"/>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s-ES" sz="1100" kern="1200" dirty="0"/>
            <a:t>Con tan solo 16 años, Jonathan se introdujo en los sistemas informáticos de la NASA y en los del departamento de defensa de los Estados Unidos.</a:t>
          </a:r>
        </a:p>
      </dsp:txBody>
      <dsp:txXfrm>
        <a:off x="5447760" y="413004"/>
        <a:ext cx="2388294" cy="108277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98C5A7-5F15-4AEC-A91A-77B06954147A}">
      <dsp:nvSpPr>
        <dsp:cNvPr id="0" name=""/>
        <dsp:cNvSpPr/>
      </dsp:nvSpPr>
      <dsp:spPr>
        <a:xfrm>
          <a:off x="2449" y="23683"/>
          <a:ext cx="2388294" cy="288000"/>
        </a:xfrm>
        <a:prstGeom prst="rect">
          <a:avLst/>
        </a:prstGeom>
        <a:solidFill>
          <a:schemeClr val="accent2">
            <a:alpha val="90000"/>
            <a:hueOff val="0"/>
            <a:satOff val="0"/>
            <a:lumOff val="0"/>
            <a:alphaOff val="0"/>
          </a:schemeClr>
        </a:solidFill>
        <a:ln w="15875"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ctr" defTabSz="444500">
            <a:lnSpc>
              <a:spcPct val="90000"/>
            </a:lnSpc>
            <a:spcBef>
              <a:spcPct val="0"/>
            </a:spcBef>
            <a:spcAft>
              <a:spcPct val="35000"/>
            </a:spcAft>
            <a:buNone/>
          </a:pPr>
          <a:r>
            <a:rPr lang="es-CO" sz="1000" b="1" i="0" kern="1200" dirty="0"/>
            <a:t>2005, COMMWARRIOR-A</a:t>
          </a:r>
          <a:endParaRPr lang="es-ES" sz="1000" kern="1200" dirty="0"/>
        </a:p>
      </dsp:txBody>
      <dsp:txXfrm>
        <a:off x="2449" y="23683"/>
        <a:ext cx="2388294" cy="288000"/>
      </dsp:txXfrm>
    </dsp:sp>
    <dsp:sp modelId="{ABA10CA9-0C10-4243-AF2D-99D9D4095FA3}">
      <dsp:nvSpPr>
        <dsp:cNvPr id="0" name=""/>
        <dsp:cNvSpPr/>
      </dsp:nvSpPr>
      <dsp:spPr>
        <a:xfrm>
          <a:off x="2449" y="311683"/>
          <a:ext cx="2388294" cy="1138638"/>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s-ES" sz="1000" kern="1200" dirty="0"/>
            <a:t>Es el primer virus conocido de teléfono móvil capaz de replicarse a través de mensajes MMS</a:t>
          </a:r>
        </a:p>
      </dsp:txBody>
      <dsp:txXfrm>
        <a:off x="2449" y="311683"/>
        <a:ext cx="2388294" cy="1138638"/>
      </dsp:txXfrm>
    </dsp:sp>
    <dsp:sp modelId="{F6E15FDC-8577-47E1-B4C8-8A14923613CA}">
      <dsp:nvSpPr>
        <dsp:cNvPr id="0" name=""/>
        <dsp:cNvSpPr/>
      </dsp:nvSpPr>
      <dsp:spPr>
        <a:xfrm>
          <a:off x="2725104" y="23683"/>
          <a:ext cx="2388294" cy="288000"/>
        </a:xfrm>
        <a:prstGeom prst="rect">
          <a:avLst/>
        </a:prstGeom>
        <a:solidFill>
          <a:schemeClr val="accent2">
            <a:alpha val="90000"/>
            <a:hueOff val="0"/>
            <a:satOff val="0"/>
            <a:lumOff val="0"/>
            <a:alphaOff val="-20000"/>
          </a:schemeClr>
        </a:solidFill>
        <a:ln w="15875"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ctr" defTabSz="444500">
            <a:lnSpc>
              <a:spcPct val="90000"/>
            </a:lnSpc>
            <a:spcBef>
              <a:spcPct val="0"/>
            </a:spcBef>
            <a:spcAft>
              <a:spcPct val="35000"/>
            </a:spcAft>
            <a:buNone/>
          </a:pPr>
          <a:r>
            <a:rPr lang="es-CO" sz="1000" b="1" i="0" kern="1200" dirty="0"/>
            <a:t>Octubre 2008, CONFICKER</a:t>
          </a:r>
          <a:endParaRPr lang="es-ES" sz="1000" kern="1200" dirty="0"/>
        </a:p>
      </dsp:txBody>
      <dsp:txXfrm>
        <a:off x="2725104" y="23683"/>
        <a:ext cx="2388294" cy="288000"/>
      </dsp:txXfrm>
    </dsp:sp>
    <dsp:sp modelId="{9FADC9BA-E4AC-4B42-A899-D07AE671F955}">
      <dsp:nvSpPr>
        <dsp:cNvPr id="0" name=""/>
        <dsp:cNvSpPr/>
      </dsp:nvSpPr>
      <dsp:spPr>
        <a:xfrm>
          <a:off x="2725104" y="311683"/>
          <a:ext cx="2388294" cy="1138638"/>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s-CO" sz="1000" b="0" i="0" kern="1200" dirty="0"/>
            <a:t>Gusano que apareció en octubre de 2008 y está diseñado para atacar a los sistemas con Windows, ya que explota una vulnerabilidad de este sistema operativo. No se han descubierto los autores de este  gusano.</a:t>
          </a:r>
          <a:endParaRPr lang="es-ES" sz="1000" kern="1200" dirty="0"/>
        </a:p>
      </dsp:txBody>
      <dsp:txXfrm>
        <a:off x="2725104" y="311683"/>
        <a:ext cx="2388294" cy="1138638"/>
      </dsp:txXfrm>
    </dsp:sp>
    <dsp:sp modelId="{613A40AE-25B9-4891-8CF4-88ABEA71CA1C}">
      <dsp:nvSpPr>
        <dsp:cNvPr id="0" name=""/>
        <dsp:cNvSpPr/>
      </dsp:nvSpPr>
      <dsp:spPr>
        <a:xfrm>
          <a:off x="5447760" y="23683"/>
          <a:ext cx="2388294" cy="288000"/>
        </a:xfrm>
        <a:prstGeom prst="rect">
          <a:avLst/>
        </a:prstGeom>
        <a:solidFill>
          <a:schemeClr val="accent2">
            <a:alpha val="90000"/>
            <a:hueOff val="0"/>
            <a:satOff val="0"/>
            <a:lumOff val="0"/>
            <a:alphaOff val="-40000"/>
          </a:schemeClr>
        </a:solidFill>
        <a:ln w="15875"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ctr" defTabSz="444500">
            <a:lnSpc>
              <a:spcPct val="90000"/>
            </a:lnSpc>
            <a:spcBef>
              <a:spcPct val="0"/>
            </a:spcBef>
            <a:spcAft>
              <a:spcPct val="35000"/>
            </a:spcAft>
            <a:buNone/>
          </a:pPr>
          <a:r>
            <a:rPr lang="es-ES" sz="1000" b="1" i="0" kern="1200" dirty="0">
              <a:solidFill>
                <a:prstClr val="white"/>
              </a:solidFill>
              <a:latin typeface="Calibri" panose="020F0502020204030204"/>
              <a:ea typeface="+mn-ea"/>
              <a:cs typeface="+mn-cs"/>
            </a:rPr>
            <a:t>2012, </a:t>
          </a:r>
          <a:r>
            <a:rPr lang="es-ES" sz="1000" b="1" i="0" kern="1200" dirty="0" err="1">
              <a:solidFill>
                <a:prstClr val="white"/>
              </a:solidFill>
              <a:latin typeface="Calibri" panose="020F0502020204030204"/>
              <a:ea typeface="+mn-ea"/>
              <a:cs typeface="+mn-cs"/>
            </a:rPr>
            <a:t>Linkedin</a:t>
          </a:r>
          <a:endParaRPr lang="es-ES" sz="1000" b="1" i="0" kern="1200" dirty="0">
            <a:solidFill>
              <a:prstClr val="white"/>
            </a:solidFill>
            <a:latin typeface="Calibri" panose="020F0502020204030204"/>
            <a:ea typeface="+mn-ea"/>
            <a:cs typeface="+mn-cs"/>
          </a:endParaRPr>
        </a:p>
      </dsp:txBody>
      <dsp:txXfrm>
        <a:off x="5447760" y="23683"/>
        <a:ext cx="2388294" cy="288000"/>
      </dsp:txXfrm>
    </dsp:sp>
    <dsp:sp modelId="{7E0D78CE-B371-468C-B262-DF02AF41C6A2}">
      <dsp:nvSpPr>
        <dsp:cNvPr id="0" name=""/>
        <dsp:cNvSpPr/>
      </dsp:nvSpPr>
      <dsp:spPr>
        <a:xfrm>
          <a:off x="5447760" y="311683"/>
          <a:ext cx="2388294" cy="1138638"/>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s-CO" sz="1000" b="0" i="0" kern="1200" dirty="0"/>
            <a:t>LinkedIn fue atacado en 2012, cuando se filtraron casi 6,5 millones de cuentas de usuarios que dejaron de poder acceder a sus cuentas. Aunque LinkedIn avisó a los usuarios afectados, el mal ya estaba hecho, y la reputación cayó de forma importante.</a:t>
          </a:r>
          <a:endParaRPr lang="es-ES" sz="1000" kern="1200" dirty="0"/>
        </a:p>
      </dsp:txBody>
      <dsp:txXfrm>
        <a:off x="5447760" y="311683"/>
        <a:ext cx="2388294" cy="113863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98C5A7-5F15-4AEC-A91A-77B06954147A}">
      <dsp:nvSpPr>
        <dsp:cNvPr id="0" name=""/>
        <dsp:cNvSpPr/>
      </dsp:nvSpPr>
      <dsp:spPr>
        <a:xfrm>
          <a:off x="2449" y="40571"/>
          <a:ext cx="2388294" cy="288000"/>
        </a:xfrm>
        <a:prstGeom prst="rect">
          <a:avLst/>
        </a:prstGeom>
        <a:solidFill>
          <a:schemeClr val="accent2">
            <a:alpha val="90000"/>
            <a:hueOff val="0"/>
            <a:satOff val="0"/>
            <a:lumOff val="0"/>
            <a:alphaOff val="0"/>
          </a:schemeClr>
        </a:solidFill>
        <a:ln w="15875"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ctr" defTabSz="444500">
            <a:lnSpc>
              <a:spcPct val="90000"/>
            </a:lnSpc>
            <a:spcBef>
              <a:spcPct val="0"/>
            </a:spcBef>
            <a:spcAft>
              <a:spcPct val="35000"/>
            </a:spcAft>
            <a:buNone/>
          </a:pPr>
          <a:r>
            <a:rPr lang="es-ES" sz="1000" b="1" i="0" kern="1200" dirty="0"/>
            <a:t>Adobe 2013</a:t>
          </a:r>
          <a:endParaRPr lang="es-ES" sz="1000" b="1" kern="1200" dirty="0"/>
        </a:p>
      </dsp:txBody>
      <dsp:txXfrm>
        <a:off x="2449" y="40571"/>
        <a:ext cx="2388294" cy="288000"/>
      </dsp:txXfrm>
    </dsp:sp>
    <dsp:sp modelId="{ABA10CA9-0C10-4243-AF2D-99D9D4095FA3}">
      <dsp:nvSpPr>
        <dsp:cNvPr id="0" name=""/>
        <dsp:cNvSpPr/>
      </dsp:nvSpPr>
      <dsp:spPr>
        <a:xfrm>
          <a:off x="2449" y="328571"/>
          <a:ext cx="2388294" cy="1688174"/>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s-CO" sz="1000" b="0" i="0" kern="1200" dirty="0"/>
            <a:t>En 2013 Adobe vio como violaron sus sistemas y se filtraron alrededor de 130 millones de registros de clientes. Este punto marcó el inicio de la era del hacking masivo, algo solo superado posteriormente con el escándalo de 2018 con Facebook</a:t>
          </a:r>
          <a:endParaRPr lang="es-ES" sz="1000" kern="1200" dirty="0"/>
        </a:p>
      </dsp:txBody>
      <dsp:txXfrm>
        <a:off x="2449" y="328571"/>
        <a:ext cx="2388294" cy="1688174"/>
      </dsp:txXfrm>
    </dsp:sp>
    <dsp:sp modelId="{F6E15FDC-8577-47E1-B4C8-8A14923613CA}">
      <dsp:nvSpPr>
        <dsp:cNvPr id="0" name=""/>
        <dsp:cNvSpPr/>
      </dsp:nvSpPr>
      <dsp:spPr>
        <a:xfrm>
          <a:off x="2725104" y="40571"/>
          <a:ext cx="2388294" cy="288000"/>
        </a:xfrm>
        <a:prstGeom prst="rect">
          <a:avLst/>
        </a:prstGeom>
        <a:solidFill>
          <a:schemeClr val="accent2">
            <a:alpha val="90000"/>
            <a:hueOff val="0"/>
            <a:satOff val="0"/>
            <a:lumOff val="0"/>
            <a:alphaOff val="-20000"/>
          </a:schemeClr>
        </a:solidFill>
        <a:ln w="15875"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ctr" defTabSz="444500">
            <a:lnSpc>
              <a:spcPct val="90000"/>
            </a:lnSpc>
            <a:spcBef>
              <a:spcPct val="0"/>
            </a:spcBef>
            <a:spcAft>
              <a:spcPct val="35000"/>
            </a:spcAft>
            <a:buNone/>
          </a:pPr>
          <a:r>
            <a:rPr lang="es-CO" sz="1000" b="1" i="0" kern="1200" dirty="0"/>
            <a:t>2014, </a:t>
          </a:r>
          <a:r>
            <a:rPr lang="es-ES" sz="1000" b="1" i="0" kern="1200" dirty="0"/>
            <a:t>Mt. </a:t>
          </a:r>
          <a:r>
            <a:rPr lang="es-ES" sz="1000" b="1" i="0" kern="1200" dirty="0" err="1"/>
            <a:t>Gox</a:t>
          </a:r>
          <a:r>
            <a:rPr lang="es-ES" sz="1000" b="1" i="0" kern="1200" dirty="0"/>
            <a:t> </a:t>
          </a:r>
          <a:r>
            <a:rPr lang="es-ES" sz="1000" b="1" i="0" kern="1200" dirty="0" err="1"/>
            <a:t>Hack</a:t>
          </a:r>
          <a:endParaRPr lang="es-ES" sz="1000" b="1" kern="1200" dirty="0"/>
        </a:p>
      </dsp:txBody>
      <dsp:txXfrm>
        <a:off x="2725104" y="40571"/>
        <a:ext cx="2388294" cy="288000"/>
      </dsp:txXfrm>
    </dsp:sp>
    <dsp:sp modelId="{9FADC9BA-E4AC-4B42-A899-D07AE671F955}">
      <dsp:nvSpPr>
        <dsp:cNvPr id="0" name=""/>
        <dsp:cNvSpPr/>
      </dsp:nvSpPr>
      <dsp:spPr>
        <a:xfrm>
          <a:off x="2725104" y="328571"/>
          <a:ext cx="2388294" cy="1688174"/>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s-CO" sz="1000" b="0" i="0" kern="1200" dirty="0"/>
            <a:t>Ataque que afectó económicamente a millones de personas. Mt. </a:t>
          </a:r>
          <a:r>
            <a:rPr lang="es-CO" sz="1000" b="0" i="0" kern="1200" dirty="0" err="1"/>
            <a:t>Gox</a:t>
          </a:r>
          <a:r>
            <a:rPr lang="es-CO" sz="1000" b="0" i="0" kern="1200" dirty="0"/>
            <a:t> perdió millones de dólares en Bitcoin en 2014 por causa de un bug que bloqueó la cuenta de sus usuarios</a:t>
          </a:r>
          <a:endParaRPr lang="es-ES" sz="1000" kern="1200" dirty="0"/>
        </a:p>
      </dsp:txBody>
      <dsp:txXfrm>
        <a:off x="2725104" y="328571"/>
        <a:ext cx="2388294" cy="1688174"/>
      </dsp:txXfrm>
    </dsp:sp>
    <dsp:sp modelId="{613A40AE-25B9-4891-8CF4-88ABEA71CA1C}">
      <dsp:nvSpPr>
        <dsp:cNvPr id="0" name=""/>
        <dsp:cNvSpPr/>
      </dsp:nvSpPr>
      <dsp:spPr>
        <a:xfrm>
          <a:off x="5447760" y="40571"/>
          <a:ext cx="2388294" cy="288000"/>
        </a:xfrm>
        <a:prstGeom prst="rect">
          <a:avLst/>
        </a:prstGeom>
        <a:solidFill>
          <a:schemeClr val="accent2">
            <a:alpha val="90000"/>
            <a:hueOff val="0"/>
            <a:satOff val="0"/>
            <a:lumOff val="0"/>
            <a:alphaOff val="-40000"/>
          </a:schemeClr>
        </a:solidFill>
        <a:ln w="15875"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ctr" defTabSz="444500">
            <a:lnSpc>
              <a:spcPct val="90000"/>
            </a:lnSpc>
            <a:spcBef>
              <a:spcPct val="0"/>
            </a:spcBef>
            <a:spcAft>
              <a:spcPct val="35000"/>
            </a:spcAft>
            <a:buNone/>
          </a:pPr>
          <a:r>
            <a:rPr lang="es-CO" sz="1000" b="1" i="0" kern="1200" dirty="0"/>
            <a:t>2015, </a:t>
          </a:r>
          <a:r>
            <a:rPr lang="es-ES" sz="1000" b="1" i="0" kern="1200" dirty="0"/>
            <a:t>Ashley Madison</a:t>
          </a:r>
          <a:endParaRPr lang="es-ES" sz="1000" b="1" kern="1200" dirty="0"/>
        </a:p>
      </dsp:txBody>
      <dsp:txXfrm>
        <a:off x="5447760" y="40571"/>
        <a:ext cx="2388294" cy="288000"/>
      </dsp:txXfrm>
    </dsp:sp>
    <dsp:sp modelId="{7E0D78CE-B371-468C-B262-DF02AF41C6A2}">
      <dsp:nvSpPr>
        <dsp:cNvPr id="0" name=""/>
        <dsp:cNvSpPr/>
      </dsp:nvSpPr>
      <dsp:spPr>
        <a:xfrm>
          <a:off x="5447760" y="328571"/>
          <a:ext cx="2388294" cy="1688174"/>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s-CO" sz="1000" b="0" i="0" kern="1200" dirty="0"/>
            <a:t>En julio de 2015 se filtraron tablas de la base de datos, el correo electrónico y otros datos corporativos filtrados de una web donde la privacidad era fundamental. Estamos hablando de una web citas entre personas casadas. Una web cuyo principal modelo de negocio se basa en el sigilo, donde la privacidad lo es todo, por lo que seguramente existe un gran equipo dedicado únicamente a eso, a ocultar la información.</a:t>
          </a:r>
          <a:endParaRPr lang="es-ES" sz="1000" kern="1200" dirty="0"/>
        </a:p>
      </dsp:txBody>
      <dsp:txXfrm>
        <a:off x="5447760" y="328571"/>
        <a:ext cx="2388294" cy="168817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98C5A7-5F15-4AEC-A91A-77B06954147A}">
      <dsp:nvSpPr>
        <dsp:cNvPr id="0" name=""/>
        <dsp:cNvSpPr/>
      </dsp:nvSpPr>
      <dsp:spPr>
        <a:xfrm>
          <a:off x="2449" y="110659"/>
          <a:ext cx="2388294" cy="259200"/>
        </a:xfrm>
        <a:prstGeom prst="rect">
          <a:avLst/>
        </a:prstGeom>
        <a:solidFill>
          <a:schemeClr val="accent2">
            <a:alpha val="90000"/>
            <a:hueOff val="0"/>
            <a:satOff val="0"/>
            <a:lumOff val="0"/>
            <a:alphaOff val="0"/>
          </a:schemeClr>
        </a:solidFill>
        <a:ln w="15875"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ctr" defTabSz="400050">
            <a:lnSpc>
              <a:spcPct val="90000"/>
            </a:lnSpc>
            <a:spcBef>
              <a:spcPct val="0"/>
            </a:spcBef>
            <a:spcAft>
              <a:spcPct val="35000"/>
            </a:spcAft>
            <a:buNone/>
          </a:pPr>
          <a:r>
            <a:rPr lang="es-ES" sz="900" b="1" kern="1200" dirty="0"/>
            <a:t>2003, Cumbre Mundial</a:t>
          </a:r>
        </a:p>
      </dsp:txBody>
      <dsp:txXfrm>
        <a:off x="2449" y="110659"/>
        <a:ext cx="2388294" cy="259200"/>
      </dsp:txXfrm>
    </dsp:sp>
    <dsp:sp modelId="{ABA10CA9-0C10-4243-AF2D-99D9D4095FA3}">
      <dsp:nvSpPr>
        <dsp:cNvPr id="0" name=""/>
        <dsp:cNvSpPr/>
      </dsp:nvSpPr>
      <dsp:spPr>
        <a:xfrm>
          <a:off x="2449" y="369859"/>
          <a:ext cx="2388294" cy="1130253"/>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r>
            <a:rPr lang="es-ES" sz="900" kern="1200" dirty="0"/>
            <a:t>Cumbre mundial sobre la sociedad de la información en Ginebra</a:t>
          </a:r>
        </a:p>
      </dsp:txBody>
      <dsp:txXfrm>
        <a:off x="2449" y="369859"/>
        <a:ext cx="2388294" cy="1130253"/>
      </dsp:txXfrm>
    </dsp:sp>
    <dsp:sp modelId="{F6E15FDC-8577-47E1-B4C8-8A14923613CA}">
      <dsp:nvSpPr>
        <dsp:cNvPr id="0" name=""/>
        <dsp:cNvSpPr/>
      </dsp:nvSpPr>
      <dsp:spPr>
        <a:xfrm>
          <a:off x="2725104" y="110659"/>
          <a:ext cx="2388294" cy="259200"/>
        </a:xfrm>
        <a:prstGeom prst="rect">
          <a:avLst/>
        </a:prstGeom>
        <a:solidFill>
          <a:schemeClr val="accent2">
            <a:alpha val="90000"/>
            <a:hueOff val="0"/>
            <a:satOff val="0"/>
            <a:lumOff val="0"/>
            <a:alphaOff val="-20000"/>
          </a:schemeClr>
        </a:solidFill>
        <a:ln w="15875"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ctr" defTabSz="400050">
            <a:lnSpc>
              <a:spcPct val="90000"/>
            </a:lnSpc>
            <a:spcBef>
              <a:spcPct val="0"/>
            </a:spcBef>
            <a:spcAft>
              <a:spcPct val="35000"/>
            </a:spcAft>
            <a:buNone/>
          </a:pPr>
          <a:r>
            <a:rPr lang="es-CO" sz="900" b="1" i="0" kern="1200" dirty="0"/>
            <a:t>2004, Código malicioso para Móviles</a:t>
          </a:r>
          <a:endParaRPr lang="es-ES" sz="900" kern="1200" dirty="0"/>
        </a:p>
      </dsp:txBody>
      <dsp:txXfrm>
        <a:off x="2725104" y="110659"/>
        <a:ext cx="2388294" cy="259200"/>
      </dsp:txXfrm>
    </dsp:sp>
    <dsp:sp modelId="{9FADC9BA-E4AC-4B42-A899-D07AE671F955}">
      <dsp:nvSpPr>
        <dsp:cNvPr id="0" name=""/>
        <dsp:cNvSpPr/>
      </dsp:nvSpPr>
      <dsp:spPr>
        <a:xfrm>
          <a:off x="2725104" y="369859"/>
          <a:ext cx="2388294" cy="1130253"/>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r>
            <a:rPr lang="es-ES" sz="900" kern="1200" dirty="0"/>
            <a:t>Desde el hallazgo de CABIR en junio de 2004, un investigador español realizó una prueba de concepto de un malware sobre el S.O. Symbian de Nokia; confirmando la propagación de un gusano de móvil a móvil</a:t>
          </a:r>
        </a:p>
      </dsp:txBody>
      <dsp:txXfrm>
        <a:off x="2725104" y="369859"/>
        <a:ext cx="2388294" cy="1130253"/>
      </dsp:txXfrm>
    </dsp:sp>
    <dsp:sp modelId="{613A40AE-25B9-4891-8CF4-88ABEA71CA1C}">
      <dsp:nvSpPr>
        <dsp:cNvPr id="0" name=""/>
        <dsp:cNvSpPr/>
      </dsp:nvSpPr>
      <dsp:spPr>
        <a:xfrm>
          <a:off x="5447760" y="110659"/>
          <a:ext cx="2388294" cy="259200"/>
        </a:xfrm>
        <a:prstGeom prst="rect">
          <a:avLst/>
        </a:prstGeom>
        <a:solidFill>
          <a:schemeClr val="accent2">
            <a:alpha val="90000"/>
            <a:hueOff val="0"/>
            <a:satOff val="0"/>
            <a:lumOff val="0"/>
            <a:alphaOff val="-40000"/>
          </a:schemeClr>
        </a:solidFill>
        <a:ln w="15875"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ctr" defTabSz="400050">
            <a:lnSpc>
              <a:spcPct val="90000"/>
            </a:lnSpc>
            <a:spcBef>
              <a:spcPct val="0"/>
            </a:spcBef>
            <a:spcAft>
              <a:spcPct val="35000"/>
            </a:spcAft>
            <a:buNone/>
          </a:pPr>
          <a:r>
            <a:rPr lang="es-CO" sz="900" b="1" i="0" kern="1200" dirty="0"/>
            <a:t>2004, </a:t>
          </a:r>
          <a:r>
            <a:rPr lang="es-CO" sz="900" b="1" i="0" kern="1200" dirty="0" err="1"/>
            <a:t>MyDOOM</a:t>
          </a:r>
          <a:r>
            <a:rPr lang="es-CO" sz="900" b="1" i="0" kern="1200" dirty="0"/>
            <a:t>, el peor “Gusano” de todos</a:t>
          </a:r>
          <a:endParaRPr lang="es-ES" sz="900" kern="1200" dirty="0"/>
        </a:p>
      </dsp:txBody>
      <dsp:txXfrm>
        <a:off x="5447760" y="110659"/>
        <a:ext cx="2388294" cy="259200"/>
      </dsp:txXfrm>
    </dsp:sp>
    <dsp:sp modelId="{7E0D78CE-B371-468C-B262-DF02AF41C6A2}">
      <dsp:nvSpPr>
        <dsp:cNvPr id="0" name=""/>
        <dsp:cNvSpPr/>
      </dsp:nvSpPr>
      <dsp:spPr>
        <a:xfrm>
          <a:off x="5447760" y="369859"/>
          <a:ext cx="2388294" cy="1130253"/>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r>
            <a:rPr lang="es-CO" sz="900" b="0" i="0" kern="1200" dirty="0"/>
            <a:t>Primero, genera un ataque  </a:t>
          </a:r>
          <a:r>
            <a:rPr lang="es-CO" sz="900" b="0" i="0" kern="1200" dirty="0" err="1"/>
            <a:t>DDoS</a:t>
          </a:r>
          <a:r>
            <a:rPr lang="es-CO" sz="900" b="0" i="0" kern="1200" dirty="0"/>
            <a:t> (</a:t>
          </a:r>
          <a:r>
            <a:rPr lang="es-CO" sz="900" b="1" i="0" kern="1200" dirty="0"/>
            <a:t>ataque de negación de servicio distribuido),</a:t>
          </a:r>
          <a:r>
            <a:rPr lang="es-CO" sz="900" b="0" i="0" kern="1200" dirty="0"/>
            <a:t> que causó notoriedad en 2004 , y luego busca distribuirse a través de las cuentas de correo. Además, envía una petición a un motor de búsqueda externo, por lo que en su momento logro generar algunos problemas de velocidad de Google</a:t>
          </a:r>
          <a:endParaRPr lang="es-ES" sz="900" kern="1200" dirty="0"/>
        </a:p>
      </dsp:txBody>
      <dsp:txXfrm>
        <a:off x="5447760" y="369859"/>
        <a:ext cx="2388294" cy="1130253"/>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FontTx/>
              <a:buNone/>
              <a:defRPr sz="1200" b="0" smtClean="0">
                <a:solidFill>
                  <a:schemeClr val="tx1"/>
                </a:solidFill>
                <a:latin typeface="Arial" charset="0"/>
              </a:defRPr>
            </a:lvl1pPr>
          </a:lstStyle>
          <a:p>
            <a:pPr>
              <a:defRPr/>
            </a:pPr>
            <a:endParaRPr lang="es-ES" dirty="0"/>
          </a:p>
        </p:txBody>
      </p:sp>
      <p:sp>
        <p:nvSpPr>
          <p:cNvPr id="20483" name="Rectangle 3"/>
          <p:cNvSpPr>
            <a:spLocks noGrp="1" noChangeArrowheads="1"/>
          </p:cNvSpPr>
          <p:nvPr>
            <p:ph type="dt" sz="quarter" idx="1"/>
          </p:nvPr>
        </p:nvSpPr>
        <p:spPr bwMode="auto">
          <a:xfrm>
            <a:off x="3849688"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FontTx/>
              <a:buNone/>
              <a:defRPr sz="1200" b="0" smtClean="0">
                <a:solidFill>
                  <a:schemeClr val="tx1"/>
                </a:solidFill>
                <a:latin typeface="Arial" charset="0"/>
              </a:defRPr>
            </a:lvl1pPr>
          </a:lstStyle>
          <a:p>
            <a:pPr>
              <a:defRPr/>
            </a:pPr>
            <a:endParaRPr lang="es-ES" dirty="0"/>
          </a:p>
        </p:txBody>
      </p:sp>
      <p:sp>
        <p:nvSpPr>
          <p:cNvPr id="20484"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FontTx/>
              <a:buNone/>
              <a:defRPr sz="1200" b="0" smtClean="0">
                <a:solidFill>
                  <a:schemeClr val="tx1"/>
                </a:solidFill>
                <a:latin typeface="Arial" charset="0"/>
              </a:defRPr>
            </a:lvl1pPr>
          </a:lstStyle>
          <a:p>
            <a:pPr>
              <a:defRPr/>
            </a:pPr>
            <a:endParaRPr lang="es-ES" dirty="0"/>
          </a:p>
        </p:txBody>
      </p:sp>
      <p:sp>
        <p:nvSpPr>
          <p:cNvPr id="20485" name="Rectangle 5"/>
          <p:cNvSpPr>
            <a:spLocks noGrp="1" noChangeArrowheads="1"/>
          </p:cNvSpPr>
          <p:nvPr>
            <p:ph type="sldNum" sz="quarter" idx="3"/>
          </p:nvPr>
        </p:nvSpPr>
        <p:spPr bwMode="auto">
          <a:xfrm>
            <a:off x="3849688"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FontTx/>
              <a:buNone/>
              <a:defRPr sz="1200" b="0" smtClean="0">
                <a:solidFill>
                  <a:schemeClr val="tx1"/>
                </a:solidFill>
                <a:latin typeface="Arial" charset="0"/>
              </a:defRPr>
            </a:lvl1pPr>
          </a:lstStyle>
          <a:p>
            <a:pPr>
              <a:defRPr/>
            </a:pPr>
            <a:fld id="{81C88F82-689B-43A9-B87C-A7EC8ADB966D}" type="slidenum">
              <a:rPr lang="es-ES"/>
              <a:pPr>
                <a:defRPr/>
              </a:pPr>
              <a:t>‹Nº›</a:t>
            </a:fld>
            <a:endParaRPr lang="es-ES" dirty="0"/>
          </a:p>
        </p:txBody>
      </p:sp>
    </p:spTree>
    <p:extLst>
      <p:ext uri="{BB962C8B-B14F-4D97-AF65-F5344CB8AC3E}">
        <p14:creationId xmlns:p14="http://schemas.microsoft.com/office/powerpoint/2010/main" val="7839120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170"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FontTx/>
              <a:buNone/>
              <a:defRPr sz="1200" b="0" smtClean="0">
                <a:solidFill>
                  <a:schemeClr val="tx1"/>
                </a:solidFill>
                <a:latin typeface="Arial" charset="0"/>
              </a:defRPr>
            </a:lvl1pPr>
          </a:lstStyle>
          <a:p>
            <a:pPr>
              <a:defRPr/>
            </a:pPr>
            <a:endParaRPr lang="es-ES" dirty="0"/>
          </a:p>
        </p:txBody>
      </p:sp>
      <p:sp>
        <p:nvSpPr>
          <p:cNvPr id="135171" name="Rectangle 3"/>
          <p:cNvSpPr>
            <a:spLocks noGrp="1" noChangeArrowheads="1"/>
          </p:cNvSpPr>
          <p:nvPr>
            <p:ph type="dt" idx="1"/>
          </p:nvPr>
        </p:nvSpPr>
        <p:spPr bwMode="auto">
          <a:xfrm>
            <a:off x="3849688"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FontTx/>
              <a:buNone/>
              <a:defRPr sz="1200" b="0" smtClean="0">
                <a:solidFill>
                  <a:schemeClr val="tx1"/>
                </a:solidFill>
                <a:latin typeface="Arial" charset="0"/>
              </a:defRPr>
            </a:lvl1pPr>
          </a:lstStyle>
          <a:p>
            <a:pPr>
              <a:defRPr/>
            </a:pPr>
            <a:endParaRPr lang="es-ES" dirty="0"/>
          </a:p>
        </p:txBody>
      </p:sp>
      <p:sp>
        <p:nvSpPr>
          <p:cNvPr id="31748" name="Rectangle 4"/>
          <p:cNvSpPr>
            <a:spLocks noGrp="1" noRot="1" noChangeAspect="1" noChangeArrowheads="1" noTextEdit="1"/>
          </p:cNvSpPr>
          <p:nvPr>
            <p:ph type="sldImg" idx="2"/>
          </p:nvPr>
        </p:nvSpPr>
        <p:spPr bwMode="auto">
          <a:xfrm>
            <a:off x="711200" y="744538"/>
            <a:ext cx="5375275" cy="3722687"/>
          </a:xfrm>
          <a:prstGeom prst="rect">
            <a:avLst/>
          </a:prstGeom>
          <a:noFill/>
          <a:ln w="9525">
            <a:solidFill>
              <a:srgbClr val="000000"/>
            </a:solidFill>
            <a:miter lim="800000"/>
            <a:headEnd/>
            <a:tailEnd/>
          </a:ln>
        </p:spPr>
      </p:sp>
      <p:sp>
        <p:nvSpPr>
          <p:cNvPr id="135173" name="Rectangle 5"/>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135174" name="Rectangle 6"/>
          <p:cNvSpPr>
            <a:spLocks noGrp="1" noChangeArrowheads="1"/>
          </p:cNvSpPr>
          <p:nvPr>
            <p:ph type="ftr" sz="quarter" idx="4"/>
          </p:nvPr>
        </p:nvSpPr>
        <p:spPr bwMode="auto">
          <a:xfrm>
            <a:off x="0"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FontTx/>
              <a:buNone/>
              <a:defRPr sz="1200" b="0" smtClean="0">
                <a:solidFill>
                  <a:schemeClr val="tx1"/>
                </a:solidFill>
                <a:latin typeface="Arial" charset="0"/>
              </a:defRPr>
            </a:lvl1pPr>
          </a:lstStyle>
          <a:p>
            <a:pPr>
              <a:defRPr/>
            </a:pPr>
            <a:endParaRPr lang="es-ES" dirty="0"/>
          </a:p>
        </p:txBody>
      </p:sp>
      <p:sp>
        <p:nvSpPr>
          <p:cNvPr id="135175" name="Rectangle 7"/>
          <p:cNvSpPr>
            <a:spLocks noGrp="1" noChangeArrowheads="1"/>
          </p:cNvSpPr>
          <p:nvPr>
            <p:ph type="sldNum" sz="quarter" idx="5"/>
          </p:nvPr>
        </p:nvSpPr>
        <p:spPr bwMode="auto">
          <a:xfrm>
            <a:off x="3849688"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FontTx/>
              <a:buNone/>
              <a:defRPr sz="1200" b="0" smtClean="0">
                <a:solidFill>
                  <a:schemeClr val="tx1"/>
                </a:solidFill>
                <a:latin typeface="Arial" charset="0"/>
              </a:defRPr>
            </a:lvl1pPr>
          </a:lstStyle>
          <a:p>
            <a:pPr>
              <a:defRPr/>
            </a:pPr>
            <a:fld id="{E8485EBF-0CA8-4647-9338-D034818AC892}" type="slidenum">
              <a:rPr lang="es-ES"/>
              <a:pPr>
                <a:defRPr/>
              </a:pPr>
              <a:t>‹Nº›</a:t>
            </a:fld>
            <a:endParaRPr lang="es-ES" dirty="0"/>
          </a:p>
        </p:txBody>
      </p:sp>
    </p:spTree>
    <p:extLst>
      <p:ext uri="{BB962C8B-B14F-4D97-AF65-F5344CB8AC3E}">
        <p14:creationId xmlns:p14="http://schemas.microsoft.com/office/powerpoint/2010/main" val="320545541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2581" y="6400800"/>
            <a:ext cx="990342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3" y="6334316"/>
            <a:ext cx="990342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91540" y="758952"/>
            <a:ext cx="817245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893791" y="4455621"/>
            <a:ext cx="817245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pPr>
              <a:defRPr/>
            </a:pPr>
            <a:endParaRPr lang="es-ES" dirty="0"/>
          </a:p>
        </p:txBody>
      </p:sp>
      <p:sp>
        <p:nvSpPr>
          <p:cNvPr id="5" name="Footer Placeholder 4"/>
          <p:cNvSpPr>
            <a:spLocks noGrp="1"/>
          </p:cNvSpPr>
          <p:nvPr>
            <p:ph type="ftr" sz="quarter" idx="11"/>
          </p:nvPr>
        </p:nvSpPr>
        <p:spPr/>
        <p:txBody>
          <a:bodyPr/>
          <a:lstStyle/>
          <a:p>
            <a:pPr>
              <a:defRPr/>
            </a:pPr>
            <a:endParaRPr lang="es-ES" dirty="0"/>
          </a:p>
        </p:txBody>
      </p:sp>
      <p:sp>
        <p:nvSpPr>
          <p:cNvPr id="6" name="Slide Number Placeholder 5"/>
          <p:cNvSpPr>
            <a:spLocks noGrp="1"/>
          </p:cNvSpPr>
          <p:nvPr>
            <p:ph type="sldNum" sz="quarter" idx="12"/>
          </p:nvPr>
        </p:nvSpPr>
        <p:spPr/>
        <p:txBody>
          <a:bodyPr/>
          <a:lstStyle/>
          <a:p>
            <a:pPr>
              <a:defRPr/>
            </a:pPr>
            <a:fld id="{E76EE9D5-0A39-4034-861B-91E8E6E628E1}" type="slidenum">
              <a:rPr lang="es-ES" smtClean="0"/>
              <a:pPr>
                <a:defRPr/>
              </a:pPr>
              <a:t>‹Nº›</a:t>
            </a:fld>
            <a:endParaRPr lang="es-ES" dirty="0"/>
          </a:p>
        </p:txBody>
      </p:sp>
      <p:cxnSp>
        <p:nvCxnSpPr>
          <p:cNvPr id="9" name="Straight Connector 8"/>
          <p:cNvCxnSpPr/>
          <p:nvPr/>
        </p:nvCxnSpPr>
        <p:spPr>
          <a:xfrm>
            <a:off x="981223" y="4343400"/>
            <a:ext cx="80238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1199738"/>
      </p:ext>
    </p:extLst>
  </p:cSld>
  <p:clrMapOvr>
    <a:masterClrMapping/>
  </p:clrMapOvr>
  <p:transition spd="med">
    <p:strips dir="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a:defRPr/>
            </a:pPr>
            <a:endParaRPr lang="es-ES" dirty="0"/>
          </a:p>
        </p:txBody>
      </p:sp>
      <p:sp>
        <p:nvSpPr>
          <p:cNvPr id="5" name="Footer Placeholder 4"/>
          <p:cNvSpPr>
            <a:spLocks noGrp="1"/>
          </p:cNvSpPr>
          <p:nvPr>
            <p:ph type="ftr" sz="quarter" idx="11"/>
          </p:nvPr>
        </p:nvSpPr>
        <p:spPr/>
        <p:txBody>
          <a:bodyPr/>
          <a:lstStyle/>
          <a:p>
            <a:pPr>
              <a:defRPr/>
            </a:pPr>
            <a:endParaRPr lang="es-ES" dirty="0"/>
          </a:p>
        </p:txBody>
      </p:sp>
      <p:sp>
        <p:nvSpPr>
          <p:cNvPr id="6" name="Slide Number Placeholder 5"/>
          <p:cNvSpPr>
            <a:spLocks noGrp="1"/>
          </p:cNvSpPr>
          <p:nvPr>
            <p:ph type="sldNum" sz="quarter" idx="12"/>
          </p:nvPr>
        </p:nvSpPr>
        <p:spPr/>
        <p:txBody>
          <a:bodyPr/>
          <a:lstStyle/>
          <a:p>
            <a:pPr>
              <a:defRPr/>
            </a:pPr>
            <a:fld id="{BEFC00DB-AF18-48DA-BE0A-2CE0029AA217}" type="slidenum">
              <a:rPr lang="es-ES" smtClean="0"/>
              <a:pPr>
                <a:defRPr/>
              </a:pPr>
              <a:t>‹Nº›</a:t>
            </a:fld>
            <a:endParaRPr lang="es-ES" dirty="0"/>
          </a:p>
        </p:txBody>
      </p:sp>
    </p:spTree>
    <p:extLst>
      <p:ext uri="{BB962C8B-B14F-4D97-AF65-F5344CB8AC3E}">
        <p14:creationId xmlns:p14="http://schemas.microsoft.com/office/powerpoint/2010/main" val="2925438300"/>
      </p:ext>
    </p:extLst>
  </p:cSld>
  <p:clrMapOvr>
    <a:masterClrMapping/>
  </p:clrMapOvr>
  <p:transition spd="med">
    <p:strips dir="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2581" y="6400800"/>
            <a:ext cx="990342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3" y="6334316"/>
            <a:ext cx="990342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7088982" y="414780"/>
            <a:ext cx="2135981" cy="575742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1038" y="414779"/>
            <a:ext cx="6284119" cy="5757420"/>
          </a:xfrm>
        </p:spPr>
        <p:txBody>
          <a:bodyPr vert="eaVert" lIns="45720" tIns="0" rIns="45720" bIns="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a:defRPr/>
            </a:pPr>
            <a:endParaRPr lang="es-ES" dirty="0"/>
          </a:p>
        </p:txBody>
      </p:sp>
      <p:sp>
        <p:nvSpPr>
          <p:cNvPr id="5" name="Footer Placeholder 4"/>
          <p:cNvSpPr>
            <a:spLocks noGrp="1"/>
          </p:cNvSpPr>
          <p:nvPr>
            <p:ph type="ftr" sz="quarter" idx="11"/>
          </p:nvPr>
        </p:nvSpPr>
        <p:spPr/>
        <p:txBody>
          <a:bodyPr/>
          <a:lstStyle/>
          <a:p>
            <a:pPr>
              <a:defRPr/>
            </a:pPr>
            <a:endParaRPr lang="es-ES" dirty="0"/>
          </a:p>
        </p:txBody>
      </p:sp>
      <p:sp>
        <p:nvSpPr>
          <p:cNvPr id="6" name="Slide Number Placeholder 5"/>
          <p:cNvSpPr>
            <a:spLocks noGrp="1"/>
          </p:cNvSpPr>
          <p:nvPr>
            <p:ph type="sldNum" sz="quarter" idx="12"/>
          </p:nvPr>
        </p:nvSpPr>
        <p:spPr/>
        <p:txBody>
          <a:bodyPr/>
          <a:lstStyle/>
          <a:p>
            <a:pPr>
              <a:defRPr/>
            </a:pPr>
            <a:fld id="{E83B325A-D541-44E3-A866-D5ABF4DF9C33}" type="slidenum">
              <a:rPr lang="es-ES" smtClean="0"/>
              <a:pPr>
                <a:defRPr/>
              </a:pPr>
              <a:t>‹Nº›</a:t>
            </a:fld>
            <a:endParaRPr lang="es-ES" dirty="0"/>
          </a:p>
        </p:txBody>
      </p:sp>
    </p:spTree>
    <p:extLst>
      <p:ext uri="{BB962C8B-B14F-4D97-AF65-F5344CB8AC3E}">
        <p14:creationId xmlns:p14="http://schemas.microsoft.com/office/powerpoint/2010/main" val="800018808"/>
      </p:ext>
    </p:extLst>
  </p:cSld>
  <p:clrMapOvr>
    <a:masterClrMapping/>
  </p:clrMapOvr>
  <p:transition spd="med">
    <p:strips dir="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a:defRPr/>
            </a:pPr>
            <a:endParaRPr lang="es-ES" dirty="0"/>
          </a:p>
        </p:txBody>
      </p:sp>
      <p:sp>
        <p:nvSpPr>
          <p:cNvPr id="5" name="Footer Placeholder 4"/>
          <p:cNvSpPr>
            <a:spLocks noGrp="1"/>
          </p:cNvSpPr>
          <p:nvPr>
            <p:ph type="ftr" sz="quarter" idx="11"/>
          </p:nvPr>
        </p:nvSpPr>
        <p:spPr/>
        <p:txBody>
          <a:bodyPr/>
          <a:lstStyle/>
          <a:p>
            <a:pPr>
              <a:defRPr/>
            </a:pPr>
            <a:endParaRPr lang="es-ES" dirty="0"/>
          </a:p>
        </p:txBody>
      </p:sp>
      <p:sp>
        <p:nvSpPr>
          <p:cNvPr id="6" name="Slide Number Placeholder 5"/>
          <p:cNvSpPr>
            <a:spLocks noGrp="1"/>
          </p:cNvSpPr>
          <p:nvPr>
            <p:ph type="sldNum" sz="quarter" idx="12"/>
          </p:nvPr>
        </p:nvSpPr>
        <p:spPr/>
        <p:txBody>
          <a:bodyPr/>
          <a:lstStyle/>
          <a:p>
            <a:pPr>
              <a:defRPr/>
            </a:pPr>
            <a:fld id="{78CC4DE8-607E-4D2B-89E7-AB3D97128413}" type="slidenum">
              <a:rPr lang="es-ES" smtClean="0"/>
              <a:pPr>
                <a:defRPr/>
              </a:pPr>
              <a:t>‹Nº›</a:t>
            </a:fld>
            <a:endParaRPr lang="es-ES" dirty="0"/>
          </a:p>
        </p:txBody>
      </p:sp>
    </p:spTree>
    <p:extLst>
      <p:ext uri="{BB962C8B-B14F-4D97-AF65-F5344CB8AC3E}">
        <p14:creationId xmlns:p14="http://schemas.microsoft.com/office/powerpoint/2010/main" val="3134443521"/>
      </p:ext>
    </p:extLst>
  </p:cSld>
  <p:clrMapOvr>
    <a:masterClrMapping/>
  </p:clrMapOvr>
  <p:transition spd="med">
    <p:strips dir="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581" y="6400800"/>
            <a:ext cx="990342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3" y="6334316"/>
            <a:ext cx="990342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91540" y="758952"/>
            <a:ext cx="817245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91540" y="4453128"/>
            <a:ext cx="817245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pPr>
              <a:defRPr/>
            </a:pPr>
            <a:endParaRPr lang="es-ES" dirty="0"/>
          </a:p>
        </p:txBody>
      </p:sp>
      <p:sp>
        <p:nvSpPr>
          <p:cNvPr id="5" name="Footer Placeholder 4"/>
          <p:cNvSpPr>
            <a:spLocks noGrp="1"/>
          </p:cNvSpPr>
          <p:nvPr>
            <p:ph type="ftr" sz="quarter" idx="11"/>
          </p:nvPr>
        </p:nvSpPr>
        <p:spPr/>
        <p:txBody>
          <a:bodyPr/>
          <a:lstStyle/>
          <a:p>
            <a:pPr>
              <a:defRPr/>
            </a:pPr>
            <a:endParaRPr lang="es-ES" dirty="0"/>
          </a:p>
        </p:txBody>
      </p:sp>
      <p:sp>
        <p:nvSpPr>
          <p:cNvPr id="6" name="Slide Number Placeholder 5"/>
          <p:cNvSpPr>
            <a:spLocks noGrp="1"/>
          </p:cNvSpPr>
          <p:nvPr>
            <p:ph type="sldNum" sz="quarter" idx="12"/>
          </p:nvPr>
        </p:nvSpPr>
        <p:spPr/>
        <p:txBody>
          <a:bodyPr/>
          <a:lstStyle/>
          <a:p>
            <a:pPr>
              <a:defRPr/>
            </a:pPr>
            <a:fld id="{CD26894C-0C3C-4475-87EA-1D0ADB3BB50A}" type="slidenum">
              <a:rPr lang="es-ES" smtClean="0"/>
              <a:pPr>
                <a:defRPr/>
              </a:pPr>
              <a:t>‹Nº›</a:t>
            </a:fld>
            <a:endParaRPr lang="es-ES" dirty="0"/>
          </a:p>
        </p:txBody>
      </p:sp>
      <p:cxnSp>
        <p:nvCxnSpPr>
          <p:cNvPr id="9" name="Straight Connector 8"/>
          <p:cNvCxnSpPr/>
          <p:nvPr/>
        </p:nvCxnSpPr>
        <p:spPr>
          <a:xfrm>
            <a:off x="981223" y="4343400"/>
            <a:ext cx="80238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795443"/>
      </p:ext>
    </p:extLst>
  </p:cSld>
  <p:clrMapOvr>
    <a:masterClrMapping/>
  </p:clrMapOvr>
  <p:transition spd="med">
    <p:strips dir="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891540" y="286605"/>
            <a:ext cx="817245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91540" y="1845734"/>
            <a:ext cx="4011930" cy="4023360"/>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52060" y="1845737"/>
            <a:ext cx="4011930" cy="4023359"/>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pPr>
              <a:defRPr/>
            </a:pPr>
            <a:endParaRPr lang="es-ES" dirty="0"/>
          </a:p>
        </p:txBody>
      </p:sp>
      <p:sp>
        <p:nvSpPr>
          <p:cNvPr id="6" name="Footer Placeholder 5"/>
          <p:cNvSpPr>
            <a:spLocks noGrp="1"/>
          </p:cNvSpPr>
          <p:nvPr>
            <p:ph type="ftr" sz="quarter" idx="11"/>
          </p:nvPr>
        </p:nvSpPr>
        <p:spPr/>
        <p:txBody>
          <a:bodyPr/>
          <a:lstStyle/>
          <a:p>
            <a:pPr>
              <a:defRPr/>
            </a:pPr>
            <a:endParaRPr lang="es-ES" dirty="0"/>
          </a:p>
        </p:txBody>
      </p:sp>
      <p:sp>
        <p:nvSpPr>
          <p:cNvPr id="7" name="Slide Number Placeholder 6"/>
          <p:cNvSpPr>
            <a:spLocks noGrp="1"/>
          </p:cNvSpPr>
          <p:nvPr>
            <p:ph type="sldNum" sz="quarter" idx="12"/>
          </p:nvPr>
        </p:nvSpPr>
        <p:spPr/>
        <p:txBody>
          <a:bodyPr/>
          <a:lstStyle/>
          <a:p>
            <a:pPr>
              <a:defRPr/>
            </a:pPr>
            <a:fld id="{1ED641FB-CAB3-44F9-A35D-250197F2B881}" type="slidenum">
              <a:rPr lang="es-ES" smtClean="0"/>
              <a:pPr>
                <a:defRPr/>
              </a:pPr>
              <a:t>‹Nº›</a:t>
            </a:fld>
            <a:endParaRPr lang="es-ES" dirty="0"/>
          </a:p>
        </p:txBody>
      </p:sp>
    </p:spTree>
    <p:extLst>
      <p:ext uri="{BB962C8B-B14F-4D97-AF65-F5344CB8AC3E}">
        <p14:creationId xmlns:p14="http://schemas.microsoft.com/office/powerpoint/2010/main" val="1926845274"/>
      </p:ext>
    </p:extLst>
  </p:cSld>
  <p:clrMapOvr>
    <a:masterClrMapping/>
  </p:clrMapOvr>
  <p:transition spd="med">
    <p:strips dir="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891540" y="286605"/>
            <a:ext cx="817245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91540" y="1846052"/>
            <a:ext cx="401193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891540" y="2582334"/>
            <a:ext cx="4011930" cy="3286760"/>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52060" y="1846052"/>
            <a:ext cx="401193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5052060" y="2582334"/>
            <a:ext cx="4011930" cy="3286760"/>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pPr>
              <a:defRPr/>
            </a:pPr>
            <a:endParaRPr lang="es-ES" dirty="0"/>
          </a:p>
        </p:txBody>
      </p:sp>
      <p:sp>
        <p:nvSpPr>
          <p:cNvPr id="8" name="Footer Placeholder 7"/>
          <p:cNvSpPr>
            <a:spLocks noGrp="1"/>
          </p:cNvSpPr>
          <p:nvPr>
            <p:ph type="ftr" sz="quarter" idx="11"/>
          </p:nvPr>
        </p:nvSpPr>
        <p:spPr/>
        <p:txBody>
          <a:bodyPr/>
          <a:lstStyle/>
          <a:p>
            <a:pPr>
              <a:defRPr/>
            </a:pPr>
            <a:endParaRPr lang="es-ES" dirty="0"/>
          </a:p>
        </p:txBody>
      </p:sp>
      <p:sp>
        <p:nvSpPr>
          <p:cNvPr id="9" name="Slide Number Placeholder 8"/>
          <p:cNvSpPr>
            <a:spLocks noGrp="1"/>
          </p:cNvSpPr>
          <p:nvPr>
            <p:ph type="sldNum" sz="quarter" idx="12"/>
          </p:nvPr>
        </p:nvSpPr>
        <p:spPr/>
        <p:txBody>
          <a:bodyPr/>
          <a:lstStyle/>
          <a:p>
            <a:pPr>
              <a:defRPr/>
            </a:pPr>
            <a:fld id="{1FB0E60C-1728-479B-ADF6-C964C5A716E9}" type="slidenum">
              <a:rPr lang="es-ES" smtClean="0"/>
              <a:pPr>
                <a:defRPr/>
              </a:pPr>
              <a:t>‹Nº›</a:t>
            </a:fld>
            <a:endParaRPr lang="es-ES" dirty="0"/>
          </a:p>
        </p:txBody>
      </p:sp>
    </p:spTree>
    <p:extLst>
      <p:ext uri="{BB962C8B-B14F-4D97-AF65-F5344CB8AC3E}">
        <p14:creationId xmlns:p14="http://schemas.microsoft.com/office/powerpoint/2010/main" val="290193470"/>
      </p:ext>
    </p:extLst>
  </p:cSld>
  <p:clrMapOvr>
    <a:masterClrMapping/>
  </p:clrMapOvr>
  <p:transition spd="med">
    <p:strips dir="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pPr>
              <a:defRPr/>
            </a:pPr>
            <a:endParaRPr lang="es-ES" dirty="0"/>
          </a:p>
        </p:txBody>
      </p:sp>
      <p:sp>
        <p:nvSpPr>
          <p:cNvPr id="4" name="Footer Placeholder 3"/>
          <p:cNvSpPr>
            <a:spLocks noGrp="1"/>
          </p:cNvSpPr>
          <p:nvPr>
            <p:ph type="ftr" sz="quarter" idx="11"/>
          </p:nvPr>
        </p:nvSpPr>
        <p:spPr/>
        <p:txBody>
          <a:bodyPr/>
          <a:lstStyle/>
          <a:p>
            <a:pPr>
              <a:defRPr/>
            </a:pPr>
            <a:endParaRPr lang="es-ES" dirty="0"/>
          </a:p>
        </p:txBody>
      </p:sp>
      <p:sp>
        <p:nvSpPr>
          <p:cNvPr id="5" name="Slide Number Placeholder 4"/>
          <p:cNvSpPr>
            <a:spLocks noGrp="1"/>
          </p:cNvSpPr>
          <p:nvPr>
            <p:ph type="sldNum" sz="quarter" idx="12"/>
          </p:nvPr>
        </p:nvSpPr>
        <p:spPr/>
        <p:txBody>
          <a:bodyPr/>
          <a:lstStyle/>
          <a:p>
            <a:pPr>
              <a:defRPr/>
            </a:pPr>
            <a:fld id="{2293DBA8-D7E7-4196-BDD0-DEE4F251289B}" type="slidenum">
              <a:rPr lang="es-ES" smtClean="0"/>
              <a:pPr>
                <a:defRPr/>
              </a:pPr>
              <a:t>‹Nº›</a:t>
            </a:fld>
            <a:endParaRPr lang="es-ES" dirty="0"/>
          </a:p>
        </p:txBody>
      </p:sp>
    </p:spTree>
    <p:extLst>
      <p:ext uri="{BB962C8B-B14F-4D97-AF65-F5344CB8AC3E}">
        <p14:creationId xmlns:p14="http://schemas.microsoft.com/office/powerpoint/2010/main" val="799207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2581" y="6400800"/>
            <a:ext cx="990342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3" y="6334316"/>
            <a:ext cx="990342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a:defRPr/>
            </a:pPr>
            <a:endParaRPr lang="es-ES" dirty="0"/>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endParaRPr lang="es-ES" dirty="0"/>
          </a:p>
        </p:txBody>
      </p:sp>
      <p:sp>
        <p:nvSpPr>
          <p:cNvPr id="9" name="Slide Number Placeholder 8"/>
          <p:cNvSpPr>
            <a:spLocks noGrp="1"/>
          </p:cNvSpPr>
          <p:nvPr>
            <p:ph type="sldNum" sz="quarter" idx="12"/>
          </p:nvPr>
        </p:nvSpPr>
        <p:spPr/>
        <p:txBody>
          <a:bodyPr/>
          <a:lstStyle/>
          <a:p>
            <a:pPr>
              <a:defRPr/>
            </a:pPr>
            <a:fld id="{868A8A7A-0EBF-447C-BA23-F148FD58EB64}" type="slidenum">
              <a:rPr lang="es-ES" smtClean="0"/>
              <a:pPr>
                <a:defRPr/>
              </a:pPr>
              <a:t>‹Nº›</a:t>
            </a:fld>
            <a:endParaRPr lang="es-ES" dirty="0"/>
          </a:p>
        </p:txBody>
      </p:sp>
    </p:spTree>
    <p:extLst>
      <p:ext uri="{BB962C8B-B14F-4D97-AF65-F5344CB8AC3E}">
        <p14:creationId xmlns:p14="http://schemas.microsoft.com/office/powerpoint/2010/main" val="684508070"/>
      </p:ext>
    </p:extLst>
  </p:cSld>
  <p:clrMapOvr>
    <a:masterClrMapping/>
  </p:clrMapOvr>
  <p:transition spd="med">
    <p:strips dir="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5" y="0"/>
            <a:ext cx="3291267"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282557" y="0"/>
            <a:ext cx="5200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71475" y="594359"/>
            <a:ext cx="2600325" cy="2286000"/>
          </a:xfrm>
        </p:spPr>
        <p:txBody>
          <a:bodyPr anchor="b">
            <a:normAutofit/>
          </a:bodyPr>
          <a:lstStyle>
            <a:lvl1pPr>
              <a:defRPr sz="36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3748591" y="731520"/>
            <a:ext cx="5426842" cy="5257800"/>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371475" y="2926080"/>
            <a:ext cx="2600325"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a:xfrm>
            <a:off x="378229" y="6459787"/>
            <a:ext cx="2127540" cy="365125"/>
          </a:xfrm>
        </p:spPr>
        <p:txBody>
          <a:bodyPr/>
          <a:lstStyle>
            <a:lvl1pPr algn="l">
              <a:defRPr/>
            </a:lvl1pPr>
          </a:lstStyle>
          <a:p>
            <a:pPr>
              <a:defRPr/>
            </a:pPr>
            <a:endParaRPr lang="es-ES" dirty="0"/>
          </a:p>
        </p:txBody>
      </p:sp>
      <p:sp>
        <p:nvSpPr>
          <p:cNvPr id="6" name="Footer Placeholder 5"/>
          <p:cNvSpPr>
            <a:spLocks noGrp="1"/>
          </p:cNvSpPr>
          <p:nvPr>
            <p:ph type="ftr" sz="quarter" idx="11"/>
          </p:nvPr>
        </p:nvSpPr>
        <p:spPr>
          <a:xfrm>
            <a:off x="3900487" y="6459787"/>
            <a:ext cx="3776663" cy="365125"/>
          </a:xfrm>
        </p:spPr>
        <p:txBody>
          <a:bodyPr/>
          <a:lstStyle>
            <a:lvl1pPr algn="l">
              <a:defRPr>
                <a:solidFill>
                  <a:schemeClr val="tx2"/>
                </a:solidFill>
              </a:defRPr>
            </a:lvl1pPr>
          </a:lstStyle>
          <a:p>
            <a:pPr>
              <a:defRPr/>
            </a:pPr>
            <a:endParaRPr lang="es-E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pPr>
              <a:defRPr/>
            </a:pPr>
            <a:fld id="{4D22F741-AFE7-433C-BD7D-8E2F7715D71C}" type="slidenum">
              <a:rPr lang="es-ES" smtClean="0"/>
              <a:pPr>
                <a:defRPr/>
              </a:pPr>
              <a:t>‹Nº›</a:t>
            </a:fld>
            <a:endParaRPr lang="es-ES" dirty="0"/>
          </a:p>
        </p:txBody>
      </p:sp>
    </p:spTree>
    <p:extLst>
      <p:ext uri="{BB962C8B-B14F-4D97-AF65-F5344CB8AC3E}">
        <p14:creationId xmlns:p14="http://schemas.microsoft.com/office/powerpoint/2010/main" val="26559083"/>
      </p:ext>
    </p:extLst>
  </p:cSld>
  <p:clrMapOvr>
    <a:masterClrMapping/>
  </p:clrMapOvr>
  <p:transition spd="med">
    <p:strips dir="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9903421"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3" y="4915076"/>
            <a:ext cx="990342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91540" y="5074920"/>
            <a:ext cx="8221980" cy="822960"/>
          </a:xfrm>
        </p:spPr>
        <p:txBody>
          <a:bodyPr tIns="0" bIns="0" anchor="b">
            <a:noAutofit/>
          </a:bodyPr>
          <a:lstStyle>
            <a:lvl1pPr>
              <a:defRPr sz="36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4" y="0"/>
            <a:ext cx="9905988"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91539" y="5907024"/>
            <a:ext cx="822198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pPr>
              <a:defRPr/>
            </a:pPr>
            <a:endParaRPr lang="es-ES" dirty="0"/>
          </a:p>
        </p:txBody>
      </p:sp>
      <p:sp>
        <p:nvSpPr>
          <p:cNvPr id="6" name="Footer Placeholder 5"/>
          <p:cNvSpPr>
            <a:spLocks noGrp="1"/>
          </p:cNvSpPr>
          <p:nvPr>
            <p:ph type="ftr" sz="quarter" idx="11"/>
          </p:nvPr>
        </p:nvSpPr>
        <p:spPr/>
        <p:txBody>
          <a:bodyPr/>
          <a:lstStyle/>
          <a:p>
            <a:pPr>
              <a:defRPr/>
            </a:pPr>
            <a:endParaRPr lang="es-ES" dirty="0"/>
          </a:p>
        </p:txBody>
      </p:sp>
      <p:sp>
        <p:nvSpPr>
          <p:cNvPr id="7" name="Slide Number Placeholder 6"/>
          <p:cNvSpPr>
            <a:spLocks noGrp="1"/>
          </p:cNvSpPr>
          <p:nvPr>
            <p:ph type="sldNum" sz="quarter" idx="12"/>
          </p:nvPr>
        </p:nvSpPr>
        <p:spPr/>
        <p:txBody>
          <a:bodyPr/>
          <a:lstStyle/>
          <a:p>
            <a:pPr>
              <a:defRPr/>
            </a:pPr>
            <a:fld id="{6EC7D7CB-BA4C-4208-BCF4-76F050D76E12}" type="slidenum">
              <a:rPr lang="es-ES" smtClean="0"/>
              <a:pPr>
                <a:defRPr/>
              </a:pPr>
              <a:t>‹Nº›</a:t>
            </a:fld>
            <a:endParaRPr lang="es-ES" dirty="0"/>
          </a:p>
        </p:txBody>
      </p:sp>
    </p:spTree>
    <p:extLst>
      <p:ext uri="{BB962C8B-B14F-4D97-AF65-F5344CB8AC3E}">
        <p14:creationId xmlns:p14="http://schemas.microsoft.com/office/powerpoint/2010/main" val="1054610944"/>
      </p:ext>
    </p:extLst>
  </p:cSld>
  <p:clrMapOvr>
    <a:masterClrMapping/>
  </p:clrMapOvr>
  <p:transition spd="med">
    <p:strips dir="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9906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6334316"/>
            <a:ext cx="9906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91540" y="286605"/>
            <a:ext cx="8172450" cy="1450757"/>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91539" y="1845734"/>
            <a:ext cx="8172451" cy="4023360"/>
          </a:xfrm>
          <a:prstGeom prst="rect">
            <a:avLst/>
          </a:prstGeom>
        </p:spPr>
        <p:txBody>
          <a:bodyPr vert="horz" lIns="0" tIns="45720" rIns="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91542" y="6459787"/>
            <a:ext cx="2008720" cy="365125"/>
          </a:xfrm>
          <a:prstGeom prst="rect">
            <a:avLst/>
          </a:prstGeom>
        </p:spPr>
        <p:txBody>
          <a:bodyPr vert="horz" lIns="91440" tIns="45720" rIns="91440" bIns="45720" rtlCol="0" anchor="ctr"/>
          <a:lstStyle>
            <a:lvl1pPr algn="l">
              <a:defRPr sz="900">
                <a:solidFill>
                  <a:srgbClr val="FFFFFF"/>
                </a:solidFill>
              </a:defRPr>
            </a:lvl1pPr>
          </a:lstStyle>
          <a:p>
            <a:pPr>
              <a:defRPr/>
            </a:pPr>
            <a:endParaRPr lang="es-ES" dirty="0"/>
          </a:p>
        </p:txBody>
      </p:sp>
      <p:sp>
        <p:nvSpPr>
          <p:cNvPr id="5" name="Footer Placeholder 4"/>
          <p:cNvSpPr>
            <a:spLocks noGrp="1"/>
          </p:cNvSpPr>
          <p:nvPr>
            <p:ph type="ftr" sz="quarter" idx="3"/>
          </p:nvPr>
        </p:nvSpPr>
        <p:spPr>
          <a:xfrm>
            <a:off x="2995026" y="6459787"/>
            <a:ext cx="3918528" cy="365125"/>
          </a:xfrm>
          <a:prstGeom prst="rect">
            <a:avLst/>
          </a:prstGeom>
        </p:spPr>
        <p:txBody>
          <a:bodyPr vert="horz" lIns="91440" tIns="45720" rIns="91440" bIns="45720" rtlCol="0" anchor="ctr"/>
          <a:lstStyle>
            <a:lvl1pPr algn="ctr">
              <a:defRPr sz="900" cap="all" baseline="0">
                <a:solidFill>
                  <a:srgbClr val="FFFFFF"/>
                </a:solidFill>
              </a:defRPr>
            </a:lvl1pPr>
          </a:lstStyle>
          <a:p>
            <a:pPr>
              <a:defRPr/>
            </a:pPr>
            <a:endParaRPr lang="es-ES" dirty="0"/>
          </a:p>
        </p:txBody>
      </p:sp>
      <p:sp>
        <p:nvSpPr>
          <p:cNvPr id="6" name="Slide Number Placeholder 5"/>
          <p:cNvSpPr>
            <a:spLocks noGrp="1"/>
          </p:cNvSpPr>
          <p:nvPr>
            <p:ph type="sldNum" sz="quarter" idx="4"/>
          </p:nvPr>
        </p:nvSpPr>
        <p:spPr>
          <a:xfrm>
            <a:off x="8044123" y="6459787"/>
            <a:ext cx="1066021" cy="365125"/>
          </a:xfrm>
          <a:prstGeom prst="rect">
            <a:avLst/>
          </a:prstGeom>
        </p:spPr>
        <p:txBody>
          <a:bodyPr vert="horz" lIns="91440" tIns="45720" rIns="91440" bIns="45720" rtlCol="0" anchor="ctr"/>
          <a:lstStyle>
            <a:lvl1pPr algn="r">
              <a:defRPr sz="1050">
                <a:solidFill>
                  <a:srgbClr val="FFFFFF"/>
                </a:solidFill>
              </a:defRPr>
            </a:lvl1pPr>
          </a:lstStyle>
          <a:p>
            <a:pPr>
              <a:defRPr/>
            </a:pPr>
            <a:fld id="{2293DBA8-D7E7-4196-BDD0-DEE4F251289B}" type="slidenum">
              <a:rPr lang="es-ES" smtClean="0"/>
              <a:pPr>
                <a:defRPr/>
              </a:pPr>
              <a:t>‹Nº›</a:t>
            </a:fld>
            <a:endParaRPr lang="es-ES" dirty="0"/>
          </a:p>
        </p:txBody>
      </p:sp>
      <p:cxnSp>
        <p:nvCxnSpPr>
          <p:cNvPr id="10" name="Straight Connector 9"/>
          <p:cNvCxnSpPr/>
          <p:nvPr/>
        </p:nvCxnSpPr>
        <p:spPr>
          <a:xfrm>
            <a:off x="969745" y="1737845"/>
            <a:ext cx="8098155"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5558031"/>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ransition spd="med">
    <p:strips dir="rd"/>
  </p:transition>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hyperlink" Target="http://upload.wikimedia.org/wikipedia/commons/4/41/Kevin_Mitnick_2008.jpeg" TargetMode="Externa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1.jpe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9.png"/><Relationship Id="rId1" Type="http://schemas.openxmlformats.org/officeDocument/2006/relationships/slideLayout" Target="../slideLayouts/slideLayout9.xml"/><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diagramLayout" Target="../diagrams/layout6.xml"/><Relationship Id="rId3" Type="http://schemas.openxmlformats.org/officeDocument/2006/relationships/diagramLayout" Target="../diagrams/layout4.xml"/><Relationship Id="rId7" Type="http://schemas.openxmlformats.org/officeDocument/2006/relationships/diagramData" Target="../diagrams/data5.xml"/><Relationship Id="rId12" Type="http://schemas.openxmlformats.org/officeDocument/2006/relationships/diagramData" Target="../diagrams/data6.xml"/><Relationship Id="rId2" Type="http://schemas.openxmlformats.org/officeDocument/2006/relationships/diagramData" Target="../diagrams/data4.xml"/><Relationship Id="rId16" Type="http://schemas.microsoft.com/office/2007/relationships/diagramDrawing" Target="../diagrams/drawing6.xml"/><Relationship Id="rId1" Type="http://schemas.openxmlformats.org/officeDocument/2006/relationships/slideLayout" Target="../slideLayouts/slideLayout7.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5" Type="http://schemas.openxmlformats.org/officeDocument/2006/relationships/diagramColors" Target="../diagrams/colors6.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 Id="rId14" Type="http://schemas.openxmlformats.org/officeDocument/2006/relationships/diagramQuickStyle" Target="../diagrams/quickStyle6.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8.xml"/><Relationship Id="rId13" Type="http://schemas.openxmlformats.org/officeDocument/2006/relationships/diagramLayout" Target="../diagrams/layout9.xml"/><Relationship Id="rId3" Type="http://schemas.openxmlformats.org/officeDocument/2006/relationships/diagramLayout" Target="../diagrams/layout7.xml"/><Relationship Id="rId7" Type="http://schemas.openxmlformats.org/officeDocument/2006/relationships/diagramData" Target="../diagrams/data8.xml"/><Relationship Id="rId12" Type="http://schemas.openxmlformats.org/officeDocument/2006/relationships/diagramData" Target="../diagrams/data9.xml"/><Relationship Id="rId2" Type="http://schemas.openxmlformats.org/officeDocument/2006/relationships/diagramData" Target="../diagrams/data7.xml"/><Relationship Id="rId16" Type="http://schemas.microsoft.com/office/2007/relationships/diagramDrawing" Target="../diagrams/drawing9.xml"/><Relationship Id="rId1" Type="http://schemas.openxmlformats.org/officeDocument/2006/relationships/slideLayout" Target="../slideLayouts/slideLayout7.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5" Type="http://schemas.openxmlformats.org/officeDocument/2006/relationships/diagramColors" Target="../diagrams/colors9.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 Id="rId14" Type="http://schemas.openxmlformats.org/officeDocument/2006/relationships/diagramQuickStyle" Target="../diagrams/quickStyle9.xml"/></Relationships>
</file>

<file path=ppt/slides/_rels/slide7.xml.rels><?xml version="1.0" encoding="UTF-8" standalone="yes"?>
<Relationships xmlns="http://schemas.openxmlformats.org/package/2006/relationships"><Relationship Id="rId3" Type="http://schemas.openxmlformats.org/officeDocument/2006/relationships/hyperlink" Target="http://seguinfo.wordpress.com/2010/02/26/microsoft-logra-permiso-judicial-para-desactivar-una-gigatesca-red-de-spam/" TargetMode="External"/><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hyperlink" Target="http://blogs.technet.com/microsoft_blog/archive/2010/02/25/cracking-down-on-botnets.aspx" TargetMode="Externa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diagramLayout" Target="../diagrams/layout10.xml"/><Relationship Id="rId7" Type="http://schemas.openxmlformats.org/officeDocument/2006/relationships/diagramData" Target="../diagrams/data11.xml"/><Relationship Id="rId2" Type="http://schemas.openxmlformats.org/officeDocument/2006/relationships/diagramData" Target="../diagrams/data10.xml"/><Relationship Id="rId1" Type="http://schemas.openxmlformats.org/officeDocument/2006/relationships/slideLayout" Target="../slideLayouts/slideLayout7.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p:cNvSpPr/>
          <p:nvPr/>
        </p:nvSpPr>
        <p:spPr>
          <a:xfrm>
            <a:off x="4860635" y="2967335"/>
            <a:ext cx="184730" cy="923330"/>
          </a:xfrm>
          <a:prstGeom prst="rect">
            <a:avLst/>
          </a:prstGeom>
          <a:noFill/>
        </p:spPr>
        <p:txBody>
          <a:bodyPr wrap="none" lIns="91440" tIns="45720" rIns="91440" bIns="45720">
            <a:spAutoFit/>
          </a:bodyPr>
          <a:lstStyle/>
          <a:p>
            <a:pPr algn="ctr">
              <a:buNone/>
            </a:pPr>
            <a:endParaRPr lang="es-ES" sz="54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4" name="CuadroTexto 3">
            <a:extLst>
              <a:ext uri="{FF2B5EF4-FFF2-40B4-BE49-F238E27FC236}">
                <a16:creationId xmlns:a16="http://schemas.microsoft.com/office/drawing/2014/main" id="{9B26776B-58F2-425F-86F8-AF6BFB101EB3}"/>
              </a:ext>
            </a:extLst>
          </p:cNvPr>
          <p:cNvSpPr txBox="1"/>
          <p:nvPr/>
        </p:nvSpPr>
        <p:spPr>
          <a:xfrm>
            <a:off x="0" y="6461305"/>
            <a:ext cx="2670411" cy="369332"/>
          </a:xfrm>
          <a:prstGeom prst="rect">
            <a:avLst/>
          </a:prstGeom>
          <a:noFill/>
        </p:spPr>
        <p:txBody>
          <a:bodyPr wrap="none" rtlCol="0">
            <a:spAutoFit/>
          </a:bodyPr>
          <a:lstStyle/>
          <a:p>
            <a:r>
              <a:rPr lang="es-ES" dirty="0">
                <a:solidFill>
                  <a:schemeClr val="bg1"/>
                </a:solidFill>
              </a:rPr>
              <a:t>SEGURIDAD INFORMATICA</a:t>
            </a:r>
          </a:p>
        </p:txBody>
      </p:sp>
      <p:sp>
        <p:nvSpPr>
          <p:cNvPr id="11" name="CuadroTexto 10">
            <a:extLst>
              <a:ext uri="{FF2B5EF4-FFF2-40B4-BE49-F238E27FC236}">
                <a16:creationId xmlns:a16="http://schemas.microsoft.com/office/drawing/2014/main" id="{34511DA4-CB4E-475E-9716-45C8B1FBC48F}"/>
              </a:ext>
            </a:extLst>
          </p:cNvPr>
          <p:cNvSpPr txBox="1"/>
          <p:nvPr/>
        </p:nvSpPr>
        <p:spPr>
          <a:xfrm>
            <a:off x="8374623" y="6415138"/>
            <a:ext cx="1505990" cy="461665"/>
          </a:xfrm>
          <a:prstGeom prst="rect">
            <a:avLst/>
          </a:prstGeom>
          <a:noFill/>
        </p:spPr>
        <p:txBody>
          <a:bodyPr wrap="none" rtlCol="0">
            <a:spAutoFit/>
          </a:bodyPr>
          <a:lstStyle/>
          <a:p>
            <a:pPr algn="r"/>
            <a:r>
              <a:rPr lang="es-ES" sz="1200" dirty="0">
                <a:solidFill>
                  <a:schemeClr val="bg1"/>
                </a:solidFill>
              </a:rPr>
              <a:t>ING. SARA OSORIO S.</a:t>
            </a:r>
          </a:p>
          <a:p>
            <a:pPr algn="r"/>
            <a:r>
              <a:rPr lang="es-ES" sz="1200" dirty="0">
                <a:solidFill>
                  <a:schemeClr val="bg1"/>
                </a:solidFill>
              </a:rPr>
              <a:t>2019</a:t>
            </a:r>
          </a:p>
        </p:txBody>
      </p:sp>
      <p:sp>
        <p:nvSpPr>
          <p:cNvPr id="5" name="CuadroTexto 4">
            <a:extLst>
              <a:ext uri="{FF2B5EF4-FFF2-40B4-BE49-F238E27FC236}">
                <a16:creationId xmlns:a16="http://schemas.microsoft.com/office/drawing/2014/main" id="{249CDE4A-320B-4447-8550-8461D9200B27}"/>
              </a:ext>
            </a:extLst>
          </p:cNvPr>
          <p:cNvSpPr txBox="1"/>
          <p:nvPr/>
        </p:nvSpPr>
        <p:spPr>
          <a:xfrm>
            <a:off x="953813" y="1196752"/>
            <a:ext cx="7998374" cy="923330"/>
          </a:xfrm>
          <a:prstGeom prst="rect">
            <a:avLst/>
          </a:prstGeom>
          <a:noFill/>
        </p:spPr>
        <p:txBody>
          <a:bodyPr wrap="square" rtlCol="0">
            <a:spAutoFit/>
          </a:bodyPr>
          <a:lstStyle/>
          <a:p>
            <a:pPr algn="ctr"/>
            <a:r>
              <a:rPr lang="es-CO" sz="5400" b="1" dirty="0">
                <a:solidFill>
                  <a:schemeClr val="accent2"/>
                </a:solidFill>
              </a:rPr>
              <a:t>Historia de la Seguridad </a:t>
            </a:r>
            <a:endParaRPr lang="es-ES" sz="5400" b="1" dirty="0">
              <a:solidFill>
                <a:schemeClr val="accent2"/>
              </a:solidFill>
            </a:endParaRPr>
          </a:p>
        </p:txBody>
      </p:sp>
      <p:sp>
        <p:nvSpPr>
          <p:cNvPr id="8" name="CuadroTexto 7">
            <a:extLst>
              <a:ext uri="{FF2B5EF4-FFF2-40B4-BE49-F238E27FC236}">
                <a16:creationId xmlns:a16="http://schemas.microsoft.com/office/drawing/2014/main" id="{BCF4171B-2AFC-4CC0-97CB-8B064082573D}"/>
              </a:ext>
            </a:extLst>
          </p:cNvPr>
          <p:cNvSpPr txBox="1"/>
          <p:nvPr/>
        </p:nvSpPr>
        <p:spPr>
          <a:xfrm>
            <a:off x="0" y="116632"/>
            <a:ext cx="9906000" cy="400110"/>
          </a:xfrm>
          <a:prstGeom prst="rect">
            <a:avLst/>
          </a:prstGeom>
          <a:solidFill>
            <a:schemeClr val="accent1"/>
          </a:solidFill>
        </p:spPr>
        <p:txBody>
          <a:bodyPr wrap="square" rtlCol="0">
            <a:spAutoFit/>
          </a:bodyPr>
          <a:lstStyle/>
          <a:p>
            <a:pPr lvl="2"/>
            <a:r>
              <a:rPr lang="es-ES" sz="2000" b="1" dirty="0">
                <a:solidFill>
                  <a:schemeClr val="bg1"/>
                </a:solidFill>
              </a:rPr>
              <a:t>CONTENIDO</a:t>
            </a:r>
          </a:p>
        </p:txBody>
      </p:sp>
      <p:pic>
        <p:nvPicPr>
          <p:cNvPr id="9" name="Picture 2">
            <a:extLst>
              <a:ext uri="{FF2B5EF4-FFF2-40B4-BE49-F238E27FC236}">
                <a16:creationId xmlns:a16="http://schemas.microsoft.com/office/drawing/2014/main" id="{68027502-A2F3-4A93-8182-791D87DF689C}"/>
              </a:ext>
            </a:extLst>
          </p:cNvPr>
          <p:cNvPicPr>
            <a:picLocks noChangeAspect="1" noChangeArrowheads="1"/>
          </p:cNvPicPr>
          <p:nvPr/>
        </p:nvPicPr>
        <p:blipFill>
          <a:blip r:embed="rId2" cstate="print"/>
          <a:srcRect/>
          <a:stretch>
            <a:fillRect/>
          </a:stretch>
        </p:blipFill>
        <p:spPr bwMode="auto">
          <a:xfrm>
            <a:off x="3217571" y="2333624"/>
            <a:ext cx="3286128" cy="2190752"/>
          </a:xfrm>
          <a:prstGeom prst="rect">
            <a:avLst/>
          </a:prstGeom>
          <a:ln>
            <a:noFill/>
          </a:ln>
          <a:effectLst>
            <a:reflection blurRad="6350" stA="52000" endA="300" endPos="35000" dir="5400000" sy="-100000" algn="bl" rotWithShape="0"/>
            <a:softEdge rad="112500"/>
          </a:effectLst>
        </p:spPr>
      </p:pic>
    </p:spTree>
  </p:cSld>
  <p:clrMapOvr>
    <a:masterClrMapping/>
  </p:clrMapOvr>
  <p:transition spd="med">
    <p:strips dir="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cstate="print"/>
          <a:srcRect/>
          <a:stretch>
            <a:fillRect/>
          </a:stretch>
        </p:blipFill>
        <p:spPr bwMode="auto">
          <a:xfrm>
            <a:off x="200472" y="116632"/>
            <a:ext cx="9583557" cy="6527078"/>
          </a:xfrm>
          <a:prstGeom prst="rect">
            <a:avLst/>
          </a:prstGeom>
          <a:noFill/>
          <a:ln w="9525" cmpd="dbl">
            <a:solidFill>
              <a:srgbClr val="FF0000"/>
            </a:solidFill>
            <a:miter lim="800000"/>
            <a:headEnd/>
            <a:tailEnd/>
          </a:ln>
        </p:spPr>
      </p:pic>
      <p:sp>
        <p:nvSpPr>
          <p:cNvPr id="3" name="2 Rectángulo redondeado"/>
          <p:cNvSpPr/>
          <p:nvPr/>
        </p:nvSpPr>
        <p:spPr bwMode="auto">
          <a:xfrm>
            <a:off x="1712640" y="4221088"/>
            <a:ext cx="4824536" cy="1152128"/>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AutoNum type="arabicPeriod"/>
              <a:tabLst/>
            </a:pPr>
            <a:endParaRPr kumimoji="0" lang="es-CO" sz="1800" b="1" i="0" u="none" strike="noStrike" cap="none" normalizeH="0" baseline="0">
              <a:ln>
                <a:noFill/>
              </a:ln>
              <a:solidFill>
                <a:srgbClr val="FF6600"/>
              </a:solidFill>
              <a:effectLst/>
              <a:latin typeface="Century Schoolbook" pitchFamily="18" charset="0"/>
            </a:endParaRPr>
          </a:p>
        </p:txBody>
      </p:sp>
      <p:sp>
        <p:nvSpPr>
          <p:cNvPr id="4" name="3 Rectángulo redondeado"/>
          <p:cNvSpPr/>
          <p:nvPr/>
        </p:nvSpPr>
        <p:spPr bwMode="auto">
          <a:xfrm>
            <a:off x="1712640" y="4149080"/>
            <a:ext cx="4824536" cy="1152128"/>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AutoNum type="arabicPeriod"/>
              <a:tabLst/>
            </a:pPr>
            <a:endParaRPr kumimoji="0" lang="es-CO" sz="1800" b="1" i="0" u="none" strike="noStrike" cap="none" normalizeH="0" baseline="0">
              <a:ln>
                <a:noFill/>
              </a:ln>
              <a:solidFill>
                <a:srgbClr val="FF6600"/>
              </a:solidFill>
              <a:effectLst/>
              <a:latin typeface="Century Schoolbook" pitchFamily="18" charset="0"/>
            </a:endParaRPr>
          </a:p>
        </p:txBody>
      </p:sp>
      <p:sp>
        <p:nvSpPr>
          <p:cNvPr id="5" name="4 Rectángulo redondeado"/>
          <p:cNvSpPr/>
          <p:nvPr/>
        </p:nvSpPr>
        <p:spPr bwMode="auto">
          <a:xfrm>
            <a:off x="1712640" y="4149080"/>
            <a:ext cx="4896544" cy="1008112"/>
          </a:xfrm>
          <a:prstGeom prst="round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AutoNum type="arabicPeriod"/>
              <a:tabLst/>
            </a:pPr>
            <a:endParaRPr kumimoji="0" lang="es-CO" sz="1800" b="1" i="0" u="none" strike="noStrike" cap="none" normalizeH="0" baseline="0">
              <a:ln>
                <a:noFill/>
              </a:ln>
              <a:solidFill>
                <a:srgbClr val="FF6600"/>
              </a:solidFill>
              <a:effectLst/>
              <a:latin typeface="Century Schoolbook" pitchFamily="18" charset="0"/>
            </a:endParaRPr>
          </a:p>
        </p:txBody>
      </p:sp>
    </p:spTree>
    <p:extLst>
      <p:ext uri="{BB962C8B-B14F-4D97-AF65-F5344CB8AC3E}">
        <p14:creationId xmlns:p14="http://schemas.microsoft.com/office/powerpoint/2010/main" val="3886481235"/>
      </p:ext>
    </p:extLst>
  </p:cSld>
  <p:clrMapOvr>
    <a:masterClrMapping/>
  </p:clrMapOvr>
  <p:transition spd="med">
    <p:strips dir="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008" y="92174"/>
            <a:ext cx="9664530" cy="66491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Rectángulo redondeado"/>
          <p:cNvSpPr/>
          <p:nvPr/>
        </p:nvSpPr>
        <p:spPr bwMode="auto">
          <a:xfrm>
            <a:off x="4088904" y="4437112"/>
            <a:ext cx="5700634" cy="1296144"/>
          </a:xfrm>
          <a:prstGeom prst="round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AutoNum type="arabicPeriod"/>
              <a:tabLst/>
            </a:pPr>
            <a:endParaRPr kumimoji="0" lang="es-CO" sz="1800" b="1" i="0" u="none" strike="noStrike" cap="none" normalizeH="0" baseline="0">
              <a:ln>
                <a:noFill/>
              </a:ln>
              <a:solidFill>
                <a:srgbClr val="FF6600"/>
              </a:solidFill>
              <a:effectLst/>
              <a:latin typeface="Century Schoolbook" pitchFamily="18" charset="0"/>
            </a:endParaRPr>
          </a:p>
        </p:txBody>
      </p:sp>
    </p:spTree>
  </p:cSld>
  <p:clrMapOvr>
    <a:masterClrMapping/>
  </p:clrMapOvr>
  <p:transition spd="med">
    <p:strips dir="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descr="informatica.png"/>
          <p:cNvPicPr>
            <a:picLocks noChangeAspect="1"/>
          </p:cNvPicPr>
          <p:nvPr/>
        </p:nvPicPr>
        <p:blipFill>
          <a:blip r:embed="rId2" cstate="print"/>
          <a:stretch>
            <a:fillRect/>
          </a:stretch>
        </p:blipFill>
        <p:spPr>
          <a:xfrm>
            <a:off x="238092" y="0"/>
            <a:ext cx="9435769" cy="6429396"/>
          </a:xfrm>
          <a:prstGeom prst="rect">
            <a:avLst/>
          </a:prstGeom>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9530" y="142852"/>
            <a:ext cx="9286940" cy="10942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7" name="6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95876" y="1142984"/>
            <a:ext cx="4462785" cy="3000396"/>
          </a:xfrm>
          <a:prstGeom prst="rect">
            <a:avLst/>
          </a:prstGeom>
          <a:ln>
            <a:noFill/>
          </a:ln>
          <a:effectLst>
            <a:softEdge rad="112500"/>
          </a:effectLst>
        </p:spPr>
      </p:pic>
      <p:pic>
        <p:nvPicPr>
          <p:cNvPr id="9" name="Picture 6" descr="Archivo:Kevin Mitnick 2008.jpeg">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2406" y="4143380"/>
            <a:ext cx="2214578" cy="212282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9 CuadroTexto"/>
          <p:cNvSpPr txBox="1"/>
          <p:nvPr/>
        </p:nvSpPr>
        <p:spPr>
          <a:xfrm>
            <a:off x="2881299" y="4429132"/>
            <a:ext cx="6643733" cy="1892826"/>
          </a:xfrm>
          <a:prstGeom prst="rect">
            <a:avLst/>
          </a:prstGeom>
          <a:noFill/>
        </p:spPr>
        <p:txBody>
          <a:bodyPr wrap="square" rtlCol="0">
            <a:spAutoFit/>
          </a:bodyPr>
          <a:lstStyle/>
          <a:p>
            <a:pPr algn="just"/>
            <a:r>
              <a:rPr lang="es-ES" dirty="0">
                <a:solidFill>
                  <a:schemeClr val="tx1"/>
                </a:solidFill>
                <a:latin typeface="Bodoni MT Black" pitchFamily="18" charset="0"/>
              </a:rPr>
              <a:t>1. Kevin </a:t>
            </a:r>
            <a:r>
              <a:rPr lang="es-ES" dirty="0" err="1">
                <a:solidFill>
                  <a:schemeClr val="tx1"/>
                </a:solidFill>
                <a:latin typeface="Bodoni MT Black" pitchFamily="18" charset="0"/>
              </a:rPr>
              <a:t>Mitnick</a:t>
            </a:r>
            <a:r>
              <a:rPr lang="es-ES" dirty="0">
                <a:solidFill>
                  <a:schemeClr val="tx1"/>
                </a:solidFill>
                <a:latin typeface="Bodoni MT Black" pitchFamily="18" charset="0"/>
              </a:rPr>
              <a:t>. </a:t>
            </a:r>
            <a:r>
              <a:rPr lang="es-ES" dirty="0">
                <a:solidFill>
                  <a:schemeClr val="tx1"/>
                </a:solidFill>
                <a:latin typeface="Bodoni MT Black" pitchFamily="18" charset="0"/>
                <a:sym typeface="Wingdings"/>
              </a:rPr>
              <a:t></a:t>
            </a:r>
            <a:r>
              <a:rPr lang="es-ES" dirty="0">
                <a:solidFill>
                  <a:schemeClr val="tx1"/>
                </a:solidFill>
              </a:rPr>
              <a:t> "el criminal informático más buscado de la historia de los EEUU".  </a:t>
            </a:r>
            <a:r>
              <a:rPr lang="es-ES" dirty="0" err="1">
                <a:solidFill>
                  <a:schemeClr val="tx1"/>
                </a:solidFill>
              </a:rPr>
              <a:t>Hackeo</a:t>
            </a:r>
            <a:r>
              <a:rPr lang="es-ES" dirty="0">
                <a:solidFill>
                  <a:schemeClr val="tx1"/>
                </a:solidFill>
              </a:rPr>
              <a:t> a Nokia y Motorola, entre otras. Arrestado por el FBI (1995), cumpliendo 5 años de prisión,  fundó su propia empresa de seguridad informática.</a:t>
            </a:r>
            <a:endParaRPr lang="es-CO" dirty="0">
              <a:solidFill>
                <a:schemeClr val="tx1"/>
              </a:solidFill>
            </a:endParaRPr>
          </a:p>
          <a:p>
            <a:endParaRPr lang="es-ES" dirty="0"/>
          </a:p>
        </p:txBody>
      </p:sp>
      <p:pic>
        <p:nvPicPr>
          <p:cNvPr id="1027" name="Picture 3"/>
          <p:cNvPicPr>
            <a:picLocks noChangeAspect="1" noChangeArrowheads="1"/>
          </p:cNvPicPr>
          <p:nvPr/>
        </p:nvPicPr>
        <p:blipFill>
          <a:blip r:embed="rId7" cstate="print"/>
          <a:srcRect/>
          <a:stretch>
            <a:fillRect/>
          </a:stretch>
        </p:blipFill>
        <p:spPr bwMode="auto">
          <a:xfrm>
            <a:off x="523844" y="1357298"/>
            <a:ext cx="4572032" cy="2730840"/>
          </a:xfrm>
          <a:prstGeom prst="rect">
            <a:avLst/>
          </a:prstGeom>
          <a:noFill/>
          <a:ln w="9525">
            <a:noFill/>
            <a:miter lim="800000"/>
            <a:headEnd/>
            <a:tailEnd/>
          </a:ln>
          <a:effectLst/>
        </p:spPr>
      </p:pic>
      <p:sp>
        <p:nvSpPr>
          <p:cNvPr id="13" name="12 CuadroTexto"/>
          <p:cNvSpPr txBox="1"/>
          <p:nvPr/>
        </p:nvSpPr>
        <p:spPr>
          <a:xfrm>
            <a:off x="5238752" y="1858352"/>
            <a:ext cx="4576894" cy="784830"/>
          </a:xfrm>
          <a:prstGeom prst="rect">
            <a:avLst/>
          </a:prstGeom>
          <a:noFill/>
        </p:spPr>
        <p:txBody>
          <a:bodyPr wrap="none" rtlCol="0">
            <a:spAutoFit/>
          </a:bodyPr>
          <a:lstStyle/>
          <a:p>
            <a:pPr>
              <a:buNone/>
            </a:pPr>
            <a:r>
              <a:rPr lang="es-ES" dirty="0">
                <a:solidFill>
                  <a:srgbClr val="115979"/>
                </a:solidFill>
                <a:effectLst>
                  <a:reflection blurRad="6350" stA="55000" endA="300" endPos="45500" dir="5400000" sy="-100000" algn="bl" rotWithShape="0"/>
                </a:effectLst>
                <a:latin typeface="Arial Black" pitchFamily="34" charset="0"/>
              </a:rPr>
              <a:t>COMO RECONOCER UN HACKER?</a:t>
            </a:r>
          </a:p>
          <a:p>
            <a:endParaRPr lang="es-ES" dirty="0">
              <a:effectLst>
                <a:reflection blurRad="6350" stA="55000" endA="300" endPos="45500" dir="5400000" sy="-100000" algn="bl" rotWithShape="0"/>
              </a:effectLst>
            </a:endParaRPr>
          </a:p>
        </p:txBody>
      </p:sp>
      <p:sp>
        <p:nvSpPr>
          <p:cNvPr id="14" name="13 CuadroTexto"/>
          <p:cNvSpPr txBox="1"/>
          <p:nvPr/>
        </p:nvSpPr>
        <p:spPr>
          <a:xfrm>
            <a:off x="2460486" y="571480"/>
            <a:ext cx="7207422" cy="707886"/>
          </a:xfrm>
          <a:prstGeom prst="rect">
            <a:avLst/>
          </a:prstGeom>
          <a:noFill/>
        </p:spPr>
        <p:txBody>
          <a:bodyPr wrap="none" rtlCol="0">
            <a:spAutoFit/>
          </a:bodyPr>
          <a:lstStyle/>
          <a:p>
            <a:pPr>
              <a:buNone/>
            </a:pPr>
            <a:r>
              <a:rPr lang="es-CO" sz="1600" dirty="0">
                <a:solidFill>
                  <a:schemeClr val="accent1">
                    <a:lumMod val="60000"/>
                    <a:lumOff val="40000"/>
                  </a:schemeClr>
                </a:solidFill>
                <a:latin typeface="Chicago" pitchFamily="34" charset="0"/>
              </a:rPr>
              <a:t>Ponen en jaque a los grandes sistemas financieros del mundo.</a:t>
            </a:r>
          </a:p>
          <a:p>
            <a:pPr>
              <a:buNone/>
            </a:pPr>
            <a:endParaRPr lang="es-ES" sz="1600" dirty="0"/>
          </a:p>
        </p:txBody>
      </p:sp>
      <p:sp>
        <p:nvSpPr>
          <p:cNvPr id="15" name="14 CuadroTexto"/>
          <p:cNvSpPr txBox="1"/>
          <p:nvPr/>
        </p:nvSpPr>
        <p:spPr>
          <a:xfrm>
            <a:off x="738158" y="1785926"/>
            <a:ext cx="4286280" cy="1738938"/>
          </a:xfrm>
          <a:prstGeom prst="rect">
            <a:avLst/>
          </a:prstGeom>
          <a:noFill/>
        </p:spPr>
        <p:txBody>
          <a:bodyPr wrap="square" rtlCol="0">
            <a:spAutoFit/>
          </a:bodyPr>
          <a:lstStyle/>
          <a:p>
            <a:pPr marL="0" lvl="1" algn="just">
              <a:buNone/>
            </a:pPr>
            <a:r>
              <a:rPr lang="es-CO" sz="2000" dirty="0">
                <a:solidFill>
                  <a:srgbClr val="FF0000"/>
                </a:solidFill>
                <a:effectLst>
                  <a:outerShdw blurRad="50800" dist="38100" algn="l" rotWithShape="0">
                    <a:prstClr val="black">
                      <a:alpha val="40000"/>
                    </a:prstClr>
                  </a:outerShdw>
                </a:effectLst>
                <a:latin typeface="+mn-lt"/>
              </a:rPr>
              <a:t>Hacker</a:t>
            </a:r>
            <a:r>
              <a:rPr lang="es-CO" sz="2000" dirty="0">
                <a:solidFill>
                  <a:srgbClr val="115979"/>
                </a:solidFill>
                <a:effectLst>
                  <a:outerShdw blurRad="50800" dist="38100" algn="l" rotWithShape="0">
                    <a:prstClr val="black">
                      <a:alpha val="40000"/>
                    </a:prstClr>
                  </a:outerShdw>
                </a:effectLst>
                <a:latin typeface="+mn-lt"/>
              </a:rPr>
              <a:t> </a:t>
            </a:r>
            <a:r>
              <a:rPr lang="es-CO" sz="2000" i="1" dirty="0">
                <a:solidFill>
                  <a:srgbClr val="115979"/>
                </a:solidFill>
                <a:effectLst>
                  <a:outerShdw blurRad="50800" dist="38100" algn="l" rotWithShape="0">
                    <a:prstClr val="black">
                      <a:alpha val="40000"/>
                    </a:prstClr>
                  </a:outerShdw>
                </a:effectLst>
                <a:latin typeface="+mn-lt"/>
              </a:rPr>
              <a:t>es</a:t>
            </a:r>
            <a:r>
              <a:rPr lang="es-CO" sz="2000" dirty="0">
                <a:solidFill>
                  <a:srgbClr val="115979"/>
                </a:solidFill>
                <a:effectLst>
                  <a:outerShdw blurRad="50800" dist="38100" algn="l" rotWithShape="0">
                    <a:prstClr val="black">
                      <a:alpha val="40000"/>
                    </a:prstClr>
                  </a:outerShdw>
                </a:effectLst>
                <a:latin typeface="+mn-lt"/>
              </a:rPr>
              <a:t> </a:t>
            </a:r>
            <a:r>
              <a:rPr lang="es-CO" sz="2000" i="1" dirty="0">
                <a:solidFill>
                  <a:srgbClr val="115979"/>
                </a:solidFill>
                <a:effectLst>
                  <a:outerShdw blurRad="50800" dist="38100" algn="l" rotWithShape="0">
                    <a:prstClr val="black">
                      <a:alpha val="40000"/>
                    </a:prstClr>
                  </a:outerShdw>
                </a:effectLst>
                <a:latin typeface="+mn-lt"/>
              </a:rPr>
              <a:t>toda aquella persona con elevados conocimientos informáticos independientemente de la finalidad con que los use</a:t>
            </a:r>
            <a:r>
              <a:rPr lang="es-CO" sz="2000" i="1" dirty="0">
                <a:solidFill>
                  <a:srgbClr val="115979"/>
                </a:solidFill>
                <a:latin typeface="+mn-lt"/>
              </a:rPr>
              <a:t>. </a:t>
            </a:r>
          </a:p>
          <a:p>
            <a:endParaRPr lang="es-ES" dirty="0"/>
          </a:p>
        </p:txBody>
      </p:sp>
    </p:spTree>
  </p:cSld>
  <p:clrMapOvr>
    <a:masterClrMapping/>
  </p:clrMapOvr>
  <p:transition spd="med">
    <p:strips dir="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descr="informatica.png"/>
          <p:cNvPicPr>
            <a:picLocks noChangeAspect="1"/>
          </p:cNvPicPr>
          <p:nvPr/>
        </p:nvPicPr>
        <p:blipFill>
          <a:blip r:embed="rId2" cstate="print"/>
          <a:stretch>
            <a:fillRect/>
          </a:stretch>
        </p:blipFill>
        <p:spPr>
          <a:xfrm>
            <a:off x="309530" y="0"/>
            <a:ext cx="9364331" cy="6429396"/>
          </a:xfrm>
          <a:prstGeom prst="rect">
            <a:avLst/>
          </a:prstGeom>
        </p:spPr>
      </p:pic>
      <p:pic>
        <p:nvPicPr>
          <p:cNvPr id="7" name="6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24438" y="1142984"/>
            <a:ext cx="4462785" cy="3000396"/>
          </a:xfrm>
          <a:prstGeom prst="rect">
            <a:avLst/>
          </a:prstGeom>
          <a:ln>
            <a:noFill/>
          </a:ln>
          <a:effectLst>
            <a:softEdge rad="112500"/>
          </a:effectLst>
        </p:spPr>
      </p:pic>
      <p:sp>
        <p:nvSpPr>
          <p:cNvPr id="10" name="9 CuadroTexto"/>
          <p:cNvSpPr txBox="1"/>
          <p:nvPr/>
        </p:nvSpPr>
        <p:spPr>
          <a:xfrm>
            <a:off x="2881299" y="4429132"/>
            <a:ext cx="6643733" cy="1200329"/>
          </a:xfrm>
          <a:prstGeom prst="rect">
            <a:avLst/>
          </a:prstGeom>
          <a:noFill/>
        </p:spPr>
        <p:txBody>
          <a:bodyPr wrap="square" rtlCol="0">
            <a:spAutoFit/>
          </a:bodyPr>
          <a:lstStyle/>
          <a:p>
            <a:pPr>
              <a:buFont typeface="Arial" pitchFamily="34" charset="0"/>
              <a:buChar char="•"/>
            </a:pPr>
            <a:r>
              <a:rPr lang="es-ES" dirty="0">
                <a:solidFill>
                  <a:schemeClr val="tx1"/>
                </a:solidFill>
                <a:latin typeface="Bodoni MT Black" pitchFamily="18" charset="0"/>
              </a:rPr>
              <a:t>2. Kevin </a:t>
            </a:r>
            <a:r>
              <a:rPr lang="es-ES" dirty="0" err="1">
                <a:solidFill>
                  <a:schemeClr val="tx1"/>
                </a:solidFill>
                <a:latin typeface="Bodoni MT Black" pitchFamily="18" charset="0"/>
              </a:rPr>
              <a:t>Poulson</a:t>
            </a:r>
            <a:r>
              <a:rPr lang="es-ES" dirty="0">
                <a:solidFill>
                  <a:schemeClr val="tx1"/>
                </a:solidFill>
                <a:latin typeface="Bodoni MT Black" pitchFamily="18" charset="0"/>
              </a:rPr>
              <a:t> </a:t>
            </a:r>
            <a:r>
              <a:rPr lang="es-ES" dirty="0">
                <a:solidFill>
                  <a:schemeClr val="tx1"/>
                </a:solidFill>
                <a:latin typeface="Bodoni MT Black" pitchFamily="18" charset="0"/>
                <a:sym typeface="Wingdings"/>
              </a:rPr>
              <a:t></a:t>
            </a:r>
            <a:r>
              <a:rPr lang="es-ES" dirty="0">
                <a:solidFill>
                  <a:schemeClr val="tx1"/>
                </a:solidFill>
                <a:latin typeface="Bodoni MT Black" pitchFamily="18" charset="0"/>
              </a:rPr>
              <a:t> </a:t>
            </a:r>
            <a:r>
              <a:rPr lang="es-ES" dirty="0">
                <a:solidFill>
                  <a:schemeClr val="tx1"/>
                </a:solidFill>
              </a:rPr>
              <a:t>En  1990   </a:t>
            </a:r>
            <a:r>
              <a:rPr lang="es-ES" dirty="0" err="1">
                <a:solidFill>
                  <a:schemeClr val="tx1"/>
                </a:solidFill>
              </a:rPr>
              <a:t>hackeo</a:t>
            </a:r>
            <a:r>
              <a:rPr lang="es-ES" dirty="0">
                <a:solidFill>
                  <a:schemeClr val="tx1"/>
                </a:solidFill>
              </a:rPr>
              <a:t> las líneas telefónicas de la radio KIIS-FM. Se aseguró la llamada ganadora de un </a:t>
            </a:r>
            <a:r>
              <a:rPr lang="es-ES" dirty="0" err="1">
                <a:solidFill>
                  <a:schemeClr val="tx1"/>
                </a:solidFill>
              </a:rPr>
              <a:t>Porsche</a:t>
            </a:r>
            <a:r>
              <a:rPr lang="es-ES" dirty="0">
                <a:solidFill>
                  <a:schemeClr val="tx1"/>
                </a:solidFill>
              </a:rPr>
              <a:t>. Fue arrestado tras atacar al FBI en 1991</a:t>
            </a:r>
          </a:p>
        </p:txBody>
      </p:sp>
      <p:pic>
        <p:nvPicPr>
          <p:cNvPr id="1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3844" y="4143380"/>
            <a:ext cx="2286016" cy="2008923"/>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9530" y="142852"/>
            <a:ext cx="9358378" cy="10942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15" name="14 CuadroTexto"/>
          <p:cNvSpPr txBox="1"/>
          <p:nvPr/>
        </p:nvSpPr>
        <p:spPr>
          <a:xfrm>
            <a:off x="2246172" y="642918"/>
            <a:ext cx="7207422" cy="1169551"/>
          </a:xfrm>
          <a:prstGeom prst="rect">
            <a:avLst/>
          </a:prstGeom>
          <a:noFill/>
        </p:spPr>
        <p:txBody>
          <a:bodyPr wrap="none" rtlCol="0">
            <a:spAutoFit/>
          </a:bodyPr>
          <a:lstStyle/>
          <a:p>
            <a:pPr>
              <a:buNone/>
            </a:pPr>
            <a:r>
              <a:rPr lang="es-CO" sz="1600" dirty="0">
                <a:solidFill>
                  <a:schemeClr val="accent1">
                    <a:lumMod val="60000"/>
                    <a:lumOff val="40000"/>
                  </a:schemeClr>
                </a:solidFill>
                <a:latin typeface="Chicago" pitchFamily="34" charset="0"/>
              </a:rPr>
              <a:t>Ponen en jaque a los grandes sistemas financieros del mundo.</a:t>
            </a:r>
          </a:p>
          <a:p>
            <a:pPr>
              <a:buNone/>
            </a:pPr>
            <a:endParaRPr lang="es-ES" dirty="0"/>
          </a:p>
          <a:p>
            <a:endParaRPr lang="es-ES" dirty="0"/>
          </a:p>
        </p:txBody>
      </p:sp>
      <p:pic>
        <p:nvPicPr>
          <p:cNvPr id="16" name="Picture 3"/>
          <p:cNvPicPr>
            <a:picLocks noChangeAspect="1" noChangeArrowheads="1"/>
          </p:cNvPicPr>
          <p:nvPr/>
        </p:nvPicPr>
        <p:blipFill>
          <a:blip r:embed="rId6" cstate="print"/>
          <a:srcRect/>
          <a:stretch>
            <a:fillRect/>
          </a:stretch>
        </p:blipFill>
        <p:spPr bwMode="auto">
          <a:xfrm>
            <a:off x="523844" y="1357298"/>
            <a:ext cx="4572032" cy="2730840"/>
          </a:xfrm>
          <a:prstGeom prst="rect">
            <a:avLst/>
          </a:prstGeom>
          <a:noFill/>
          <a:ln w="9525">
            <a:noFill/>
            <a:miter lim="800000"/>
            <a:headEnd/>
            <a:tailEnd/>
          </a:ln>
          <a:effectLst/>
        </p:spPr>
      </p:pic>
      <p:sp>
        <p:nvSpPr>
          <p:cNvPr id="17" name="16 CuadroTexto"/>
          <p:cNvSpPr txBox="1"/>
          <p:nvPr/>
        </p:nvSpPr>
        <p:spPr>
          <a:xfrm>
            <a:off x="738158" y="1714488"/>
            <a:ext cx="4071966" cy="1738938"/>
          </a:xfrm>
          <a:prstGeom prst="rect">
            <a:avLst/>
          </a:prstGeom>
          <a:noFill/>
          <a:effectLst>
            <a:outerShdw blurRad="50800" dist="38100" algn="l" rotWithShape="0">
              <a:prstClr val="black">
                <a:alpha val="40000"/>
              </a:prstClr>
            </a:outerShdw>
          </a:effectLst>
        </p:spPr>
        <p:txBody>
          <a:bodyPr wrap="square" rtlCol="0">
            <a:spAutoFit/>
          </a:bodyPr>
          <a:lstStyle/>
          <a:p>
            <a:pPr algn="just">
              <a:buNone/>
              <a:tabLst>
                <a:tab pos="182563" algn="l"/>
              </a:tabLst>
            </a:pPr>
            <a:r>
              <a:rPr lang="es-CO" sz="2000" i="1" dirty="0">
                <a:solidFill>
                  <a:srgbClr val="115979"/>
                </a:solidFill>
                <a:effectLst/>
                <a:latin typeface="+mn-lt"/>
              </a:rPr>
              <a:t>Aquellas personas que tienen fines maliciosos, son llamados </a:t>
            </a:r>
            <a:r>
              <a:rPr lang="es-CO" sz="2000" i="1" dirty="0">
                <a:solidFill>
                  <a:srgbClr val="FF0000"/>
                </a:solidFill>
                <a:effectLst/>
                <a:latin typeface="+mn-lt"/>
              </a:rPr>
              <a:t>Crackers. </a:t>
            </a:r>
            <a:r>
              <a:rPr lang="es-CO" sz="2000" i="1" dirty="0">
                <a:solidFill>
                  <a:srgbClr val="115979"/>
                </a:solidFill>
                <a:effectLst/>
                <a:latin typeface="+mn-lt"/>
              </a:rPr>
              <a:t>Éstos últimos son los delincuentes informáticos.</a:t>
            </a:r>
          </a:p>
          <a:p>
            <a:pPr algn="just">
              <a:buNone/>
              <a:tabLst>
                <a:tab pos="182563" algn="l"/>
              </a:tabLst>
            </a:pPr>
            <a:r>
              <a:rPr lang="es-CO" i="1" dirty="0">
                <a:solidFill>
                  <a:srgbClr val="115979"/>
                </a:solidFill>
                <a:effectLst/>
              </a:rPr>
              <a:t> </a:t>
            </a:r>
          </a:p>
        </p:txBody>
      </p:sp>
      <p:sp>
        <p:nvSpPr>
          <p:cNvPr id="18" name="17 CuadroTexto"/>
          <p:cNvSpPr txBox="1"/>
          <p:nvPr/>
        </p:nvSpPr>
        <p:spPr>
          <a:xfrm>
            <a:off x="5024438" y="1785926"/>
            <a:ext cx="4553491" cy="784830"/>
          </a:xfrm>
          <a:prstGeom prst="rect">
            <a:avLst/>
          </a:prstGeom>
          <a:noFill/>
        </p:spPr>
        <p:txBody>
          <a:bodyPr wrap="none" rtlCol="0">
            <a:spAutoFit/>
          </a:bodyPr>
          <a:lstStyle/>
          <a:p>
            <a:r>
              <a:rPr lang="es-ES" dirty="0">
                <a:solidFill>
                  <a:srgbClr val="115979"/>
                </a:solidFill>
                <a:effectLst>
                  <a:reflection blurRad="6350" stA="55000" endA="300" endPos="45500" dir="5400000" sy="-100000" algn="bl" rotWithShape="0"/>
                </a:effectLst>
                <a:latin typeface="Arial Black" pitchFamily="34" charset="0"/>
              </a:rPr>
              <a:t>COMO RECONOCER UN HACKER?</a:t>
            </a:r>
          </a:p>
          <a:p>
            <a:endParaRPr lang="es-ES" dirty="0"/>
          </a:p>
        </p:txBody>
      </p:sp>
    </p:spTree>
  </p:cSld>
  <p:clrMapOvr>
    <a:masterClrMapping/>
  </p:clrMapOvr>
  <p:transition spd="med">
    <p:strips dir="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descr="informatica.png"/>
          <p:cNvPicPr>
            <a:picLocks noChangeAspect="1"/>
          </p:cNvPicPr>
          <p:nvPr/>
        </p:nvPicPr>
        <p:blipFill>
          <a:blip r:embed="rId2" cstate="print"/>
          <a:stretch>
            <a:fillRect/>
          </a:stretch>
        </p:blipFill>
        <p:spPr>
          <a:xfrm>
            <a:off x="238092" y="142876"/>
            <a:ext cx="9364331" cy="6429396"/>
          </a:xfrm>
          <a:prstGeom prst="rect">
            <a:avLst/>
          </a:prstGeom>
        </p:spPr>
      </p:pic>
      <p:sp>
        <p:nvSpPr>
          <p:cNvPr id="10" name="9 CuadroTexto"/>
          <p:cNvSpPr txBox="1"/>
          <p:nvPr/>
        </p:nvSpPr>
        <p:spPr>
          <a:xfrm>
            <a:off x="2988264" y="1484784"/>
            <a:ext cx="6429419" cy="1615827"/>
          </a:xfrm>
          <a:prstGeom prst="rect">
            <a:avLst/>
          </a:prstGeom>
          <a:noFill/>
        </p:spPr>
        <p:txBody>
          <a:bodyPr wrap="square" rtlCol="0">
            <a:spAutoFit/>
          </a:bodyPr>
          <a:lstStyle/>
          <a:p>
            <a:pPr algn="just">
              <a:buNone/>
            </a:pPr>
            <a:r>
              <a:rPr lang="es-ES" dirty="0">
                <a:solidFill>
                  <a:schemeClr val="tx1"/>
                </a:solidFill>
                <a:latin typeface="Bodoni MT Black" pitchFamily="18" charset="0"/>
              </a:rPr>
              <a:t>3. Adrian Lamo </a:t>
            </a:r>
            <a:r>
              <a:rPr lang="es-ES" dirty="0">
                <a:solidFill>
                  <a:schemeClr val="tx1"/>
                </a:solidFill>
                <a:latin typeface="Bodoni MT Black" pitchFamily="18" charset="0"/>
                <a:sym typeface="Wingdings"/>
              </a:rPr>
              <a:t></a:t>
            </a:r>
            <a:r>
              <a:rPr lang="es-ES" dirty="0">
                <a:solidFill>
                  <a:schemeClr val="tx1"/>
                </a:solidFill>
                <a:latin typeface="Bodoni MT Black" pitchFamily="18" charset="0"/>
              </a:rPr>
              <a:t> </a:t>
            </a:r>
            <a:r>
              <a:rPr lang="es-ES" dirty="0">
                <a:solidFill>
                  <a:schemeClr val="tx1"/>
                </a:solidFill>
              </a:rPr>
              <a:t>“El hacker vagabundo”  desde cibercafés y bibliotecas, se incluyó en la lista de expertos de New York Times y penetro en  Microsoft.</a:t>
            </a:r>
            <a:endParaRPr lang="es-CO" dirty="0">
              <a:solidFill>
                <a:schemeClr val="tx1"/>
              </a:solidFill>
            </a:endParaRPr>
          </a:p>
          <a:p>
            <a:endParaRPr lang="es-ES" dirty="0"/>
          </a:p>
        </p:txBody>
      </p:sp>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496" y="1313107"/>
            <a:ext cx="2448271" cy="192255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9530" y="142852"/>
            <a:ext cx="9358378" cy="10942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13" name="12 CuadroTexto"/>
          <p:cNvSpPr txBox="1"/>
          <p:nvPr/>
        </p:nvSpPr>
        <p:spPr>
          <a:xfrm>
            <a:off x="2460486" y="571480"/>
            <a:ext cx="7207422" cy="707886"/>
          </a:xfrm>
          <a:prstGeom prst="rect">
            <a:avLst/>
          </a:prstGeom>
          <a:noFill/>
        </p:spPr>
        <p:txBody>
          <a:bodyPr wrap="none" rtlCol="0">
            <a:spAutoFit/>
          </a:bodyPr>
          <a:lstStyle/>
          <a:p>
            <a:pPr>
              <a:buNone/>
            </a:pPr>
            <a:r>
              <a:rPr lang="es-CO" sz="1600" dirty="0">
                <a:solidFill>
                  <a:schemeClr val="accent1">
                    <a:lumMod val="60000"/>
                    <a:lumOff val="40000"/>
                  </a:schemeClr>
                </a:solidFill>
                <a:latin typeface="Chicago" pitchFamily="34" charset="0"/>
              </a:rPr>
              <a:t>Ponen en jaque a los grandes sistemas financieros del mundo.</a:t>
            </a:r>
          </a:p>
          <a:p>
            <a:pPr>
              <a:buNone/>
            </a:pPr>
            <a:endParaRPr lang="es-ES" sz="1600" dirty="0"/>
          </a:p>
        </p:txBody>
      </p:sp>
      <p:pic>
        <p:nvPicPr>
          <p:cNvPr id="15" name="14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4528" y="3284984"/>
            <a:ext cx="8712968" cy="3168352"/>
          </a:xfrm>
          <a:prstGeom prst="rect">
            <a:avLst/>
          </a:prstGeom>
          <a:ln>
            <a:noFill/>
          </a:ln>
          <a:effectLst>
            <a:softEdge rad="112500"/>
          </a:effectLst>
        </p:spPr>
      </p:pic>
      <p:sp>
        <p:nvSpPr>
          <p:cNvPr id="14" name="13 CuadroTexto"/>
          <p:cNvSpPr txBox="1"/>
          <p:nvPr/>
        </p:nvSpPr>
        <p:spPr>
          <a:xfrm>
            <a:off x="3524240" y="4144368"/>
            <a:ext cx="4553491" cy="784830"/>
          </a:xfrm>
          <a:prstGeom prst="rect">
            <a:avLst/>
          </a:prstGeom>
          <a:noFill/>
        </p:spPr>
        <p:txBody>
          <a:bodyPr wrap="none" rtlCol="0">
            <a:spAutoFit/>
          </a:bodyPr>
          <a:lstStyle/>
          <a:p>
            <a:r>
              <a:rPr lang="es-ES" dirty="0">
                <a:solidFill>
                  <a:srgbClr val="115979"/>
                </a:solidFill>
                <a:effectLst>
                  <a:reflection blurRad="6350" stA="55000" endA="300" endPos="45500" dir="5400000" sy="-100000" algn="bl" rotWithShape="0"/>
                </a:effectLst>
                <a:latin typeface="Arial Black" pitchFamily="34" charset="0"/>
              </a:rPr>
              <a:t>COMO RECONOCER UN HACKER?</a:t>
            </a:r>
          </a:p>
          <a:p>
            <a:endParaRPr lang="es-ES" dirty="0"/>
          </a:p>
        </p:txBody>
      </p:sp>
    </p:spTree>
  </p:cSld>
  <p:clrMapOvr>
    <a:masterClrMapping/>
  </p:clrMapOvr>
  <p:transition spd="med">
    <p:strips dir="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descr="informatica.png"/>
          <p:cNvPicPr>
            <a:picLocks noChangeAspect="1"/>
          </p:cNvPicPr>
          <p:nvPr/>
        </p:nvPicPr>
        <p:blipFill>
          <a:blip r:embed="rId2" cstate="print"/>
          <a:stretch>
            <a:fillRect/>
          </a:stretch>
        </p:blipFill>
        <p:spPr>
          <a:xfrm>
            <a:off x="309530" y="0"/>
            <a:ext cx="9364331" cy="6429396"/>
          </a:xfrm>
          <a:prstGeom prst="rect">
            <a:avLst/>
          </a:prstGeom>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9530" y="142852"/>
            <a:ext cx="9286940" cy="10942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7" name="6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6496" y="3357562"/>
            <a:ext cx="9145016" cy="2879750"/>
          </a:xfrm>
          <a:prstGeom prst="rect">
            <a:avLst/>
          </a:prstGeom>
          <a:ln>
            <a:noFill/>
          </a:ln>
          <a:effectLst>
            <a:softEdge rad="112500"/>
          </a:effectLst>
        </p:spPr>
      </p:pic>
      <p:sp>
        <p:nvSpPr>
          <p:cNvPr id="13" name="12 CuadroTexto"/>
          <p:cNvSpPr txBox="1"/>
          <p:nvPr/>
        </p:nvSpPr>
        <p:spPr>
          <a:xfrm>
            <a:off x="3952868" y="4143380"/>
            <a:ext cx="4576894" cy="784830"/>
          </a:xfrm>
          <a:prstGeom prst="rect">
            <a:avLst/>
          </a:prstGeom>
          <a:noFill/>
        </p:spPr>
        <p:txBody>
          <a:bodyPr wrap="none" rtlCol="0">
            <a:spAutoFit/>
          </a:bodyPr>
          <a:lstStyle/>
          <a:p>
            <a:pPr>
              <a:buNone/>
            </a:pPr>
            <a:r>
              <a:rPr lang="es-ES" dirty="0">
                <a:solidFill>
                  <a:srgbClr val="115979"/>
                </a:solidFill>
                <a:effectLst>
                  <a:reflection blurRad="6350" stA="55000" endA="300" endPos="45500" dir="5400000" sy="-100000" algn="bl" rotWithShape="0"/>
                </a:effectLst>
                <a:latin typeface="Arial Black" pitchFamily="34" charset="0"/>
              </a:rPr>
              <a:t>COMO RECONOCER UN HACKER?</a:t>
            </a:r>
          </a:p>
          <a:p>
            <a:endParaRPr lang="es-ES" dirty="0">
              <a:effectLst>
                <a:reflection blurRad="6350" stA="55000" endA="300" endPos="45500" dir="5400000" sy="-100000" algn="bl" rotWithShape="0"/>
              </a:effectLst>
            </a:endParaRPr>
          </a:p>
        </p:txBody>
      </p:sp>
      <p:sp>
        <p:nvSpPr>
          <p:cNvPr id="14" name="13 CuadroTexto"/>
          <p:cNvSpPr txBox="1"/>
          <p:nvPr/>
        </p:nvSpPr>
        <p:spPr>
          <a:xfrm>
            <a:off x="2460486" y="571480"/>
            <a:ext cx="7207422" cy="707886"/>
          </a:xfrm>
          <a:prstGeom prst="rect">
            <a:avLst/>
          </a:prstGeom>
          <a:noFill/>
        </p:spPr>
        <p:txBody>
          <a:bodyPr wrap="none" rtlCol="0">
            <a:spAutoFit/>
          </a:bodyPr>
          <a:lstStyle/>
          <a:p>
            <a:pPr>
              <a:buNone/>
            </a:pPr>
            <a:r>
              <a:rPr lang="es-CO" sz="1600" dirty="0">
                <a:solidFill>
                  <a:schemeClr val="accent1">
                    <a:lumMod val="60000"/>
                    <a:lumOff val="40000"/>
                  </a:schemeClr>
                </a:solidFill>
                <a:latin typeface="Chicago" pitchFamily="34" charset="0"/>
              </a:rPr>
              <a:t>Ponen en jaque a los grandes sistemas financieros del mundo.</a:t>
            </a:r>
          </a:p>
          <a:p>
            <a:pPr>
              <a:buNone/>
            </a:pPr>
            <a:endParaRPr lang="es-ES" sz="1600" dirty="0"/>
          </a:p>
        </p:txBody>
      </p:sp>
      <p:pic>
        <p:nvPicPr>
          <p:cNvPr id="1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8276" y="1356158"/>
            <a:ext cx="2598500" cy="192882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15 CuadroTexto"/>
          <p:cNvSpPr txBox="1"/>
          <p:nvPr/>
        </p:nvSpPr>
        <p:spPr>
          <a:xfrm>
            <a:off x="2916826" y="1628800"/>
            <a:ext cx="6572678" cy="1015663"/>
          </a:xfrm>
          <a:prstGeom prst="rect">
            <a:avLst/>
          </a:prstGeom>
          <a:noFill/>
        </p:spPr>
        <p:txBody>
          <a:bodyPr wrap="square" rtlCol="0">
            <a:spAutoFit/>
          </a:bodyPr>
          <a:lstStyle/>
          <a:p>
            <a:pPr algn="just">
              <a:buNone/>
            </a:pPr>
            <a:r>
              <a:rPr lang="es-ES" sz="2000" dirty="0">
                <a:solidFill>
                  <a:schemeClr val="tx1"/>
                </a:solidFill>
                <a:latin typeface="Bodoni MT Black" pitchFamily="18" charset="0"/>
              </a:rPr>
              <a:t>4. Stephen </a:t>
            </a:r>
            <a:r>
              <a:rPr lang="es-ES" sz="2000" dirty="0" err="1">
                <a:solidFill>
                  <a:schemeClr val="tx1"/>
                </a:solidFill>
                <a:latin typeface="Bodoni MT Black" pitchFamily="18" charset="0"/>
              </a:rPr>
              <a:t>Wozniak</a:t>
            </a:r>
            <a:r>
              <a:rPr lang="es-ES" sz="2000" dirty="0">
                <a:solidFill>
                  <a:schemeClr val="tx1"/>
                </a:solidFill>
                <a:latin typeface="Bodoni MT Black" pitchFamily="18" charset="0"/>
              </a:rPr>
              <a:t> </a:t>
            </a:r>
            <a:r>
              <a:rPr lang="es-ES" sz="2000" dirty="0">
                <a:solidFill>
                  <a:schemeClr val="tx1"/>
                </a:solidFill>
                <a:latin typeface="Bodoni MT Black" pitchFamily="18" charset="0"/>
                <a:sym typeface="Wingdings"/>
              </a:rPr>
              <a:t></a:t>
            </a:r>
            <a:r>
              <a:rPr lang="es-ES" sz="2000" dirty="0">
                <a:solidFill>
                  <a:schemeClr val="tx1"/>
                </a:solidFill>
                <a:latin typeface="Bodoni MT Black" pitchFamily="18" charset="0"/>
              </a:rPr>
              <a:t> </a:t>
            </a:r>
            <a:r>
              <a:rPr lang="es-ES" sz="2000" dirty="0">
                <a:solidFill>
                  <a:schemeClr val="tx1"/>
                </a:solidFill>
              </a:rPr>
              <a:t>Co-fundador de Apple, realizaba llamadas de larga distancia de manera gratuita,  llegó a llamar al Papa</a:t>
            </a:r>
          </a:p>
        </p:txBody>
      </p:sp>
    </p:spTree>
  </p:cSld>
  <p:clrMapOvr>
    <a:masterClrMapping/>
  </p:clrMapOvr>
  <p:transition spd="med">
    <p:strips dir="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10 Imagen" descr="informatica.png"/>
          <p:cNvPicPr>
            <a:picLocks noChangeAspect="1"/>
          </p:cNvPicPr>
          <p:nvPr/>
        </p:nvPicPr>
        <p:blipFill>
          <a:blip r:embed="rId2" cstate="print"/>
          <a:stretch>
            <a:fillRect/>
          </a:stretch>
        </p:blipFill>
        <p:spPr>
          <a:xfrm>
            <a:off x="232139" y="188640"/>
            <a:ext cx="9364331" cy="6429396"/>
          </a:xfrm>
          <a:prstGeom prst="rect">
            <a:avLst/>
          </a:prstGeom>
        </p:spPr>
      </p:pic>
      <p:pic>
        <p:nvPicPr>
          <p:cNvPr id="1026" name="Picture 2" descr="http://static.guim.co.uk/sys-images/Guardian/Pix/pictures/2009/10/22/1256230162570/Bill-Gates-Speaks-At-UNIX-0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968" y="1214422"/>
            <a:ext cx="2714644" cy="235859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http://www.arrestados.com/arrestados_bill_gate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10322" y="5136974"/>
            <a:ext cx="3251190" cy="146037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2" name="11 CuadroTexto"/>
          <p:cNvSpPr txBox="1"/>
          <p:nvPr/>
        </p:nvSpPr>
        <p:spPr>
          <a:xfrm>
            <a:off x="3024174" y="1196752"/>
            <a:ext cx="6572296" cy="646331"/>
          </a:xfrm>
          <a:prstGeom prst="rect">
            <a:avLst/>
          </a:prstGeom>
          <a:noFill/>
        </p:spPr>
        <p:txBody>
          <a:bodyPr wrap="square" rtlCol="0">
            <a:spAutoFit/>
          </a:bodyPr>
          <a:lstStyle/>
          <a:p>
            <a:pPr algn="just">
              <a:buNone/>
            </a:pPr>
            <a:r>
              <a:rPr lang="es-ES" dirty="0">
                <a:solidFill>
                  <a:schemeClr val="accent5">
                    <a:lumMod val="50000"/>
                  </a:schemeClr>
                </a:solidFill>
                <a:latin typeface="+mn-lt"/>
              </a:rPr>
              <a:t>10. </a:t>
            </a:r>
            <a:r>
              <a:rPr lang="es-ES" dirty="0" err="1">
                <a:solidFill>
                  <a:schemeClr val="accent5">
                    <a:lumMod val="50000"/>
                  </a:schemeClr>
                </a:solidFill>
                <a:latin typeface="+mn-lt"/>
              </a:rPr>
              <a:t>Sven</a:t>
            </a:r>
            <a:r>
              <a:rPr lang="es-ES" dirty="0">
                <a:solidFill>
                  <a:schemeClr val="accent5">
                    <a:lumMod val="50000"/>
                  </a:schemeClr>
                </a:solidFill>
                <a:latin typeface="+mn-lt"/>
              </a:rPr>
              <a:t> </a:t>
            </a:r>
            <a:r>
              <a:rPr lang="es-ES" dirty="0" err="1">
                <a:solidFill>
                  <a:schemeClr val="accent5">
                    <a:lumMod val="50000"/>
                  </a:schemeClr>
                </a:solidFill>
                <a:latin typeface="+mn-lt"/>
              </a:rPr>
              <a:t>Jaschan</a:t>
            </a:r>
            <a:r>
              <a:rPr lang="es-ES" dirty="0">
                <a:solidFill>
                  <a:schemeClr val="accent5">
                    <a:lumMod val="50000"/>
                  </a:schemeClr>
                </a:solidFill>
                <a:latin typeface="+mn-lt"/>
              </a:rPr>
              <a:t> </a:t>
            </a:r>
            <a:r>
              <a:rPr lang="es-ES" dirty="0">
                <a:solidFill>
                  <a:schemeClr val="accent5">
                    <a:lumMod val="50000"/>
                  </a:schemeClr>
                </a:solidFill>
                <a:latin typeface="+mn-lt"/>
                <a:sym typeface="Wingdings"/>
              </a:rPr>
              <a:t></a:t>
            </a:r>
            <a:r>
              <a:rPr lang="es-ES" dirty="0">
                <a:solidFill>
                  <a:schemeClr val="accent5">
                    <a:lumMod val="50000"/>
                  </a:schemeClr>
                </a:solidFill>
                <a:latin typeface="+mn-lt"/>
              </a:rPr>
              <a:t> </a:t>
            </a:r>
            <a:r>
              <a:rPr lang="es-ES" dirty="0">
                <a:solidFill>
                  <a:schemeClr val="tx1"/>
                </a:solidFill>
                <a:latin typeface="+mn-lt"/>
              </a:rPr>
              <a:t>Creó dos  virus (gusanos) letales. Condena de tres años.</a:t>
            </a:r>
          </a:p>
        </p:txBody>
      </p:sp>
      <p:sp>
        <p:nvSpPr>
          <p:cNvPr id="13" name="12 CuadroTexto"/>
          <p:cNvSpPr txBox="1"/>
          <p:nvPr/>
        </p:nvSpPr>
        <p:spPr>
          <a:xfrm>
            <a:off x="3024174" y="1846565"/>
            <a:ext cx="6572296" cy="646331"/>
          </a:xfrm>
          <a:prstGeom prst="rect">
            <a:avLst/>
          </a:prstGeom>
          <a:noFill/>
        </p:spPr>
        <p:txBody>
          <a:bodyPr wrap="square" rtlCol="0">
            <a:spAutoFit/>
          </a:bodyPr>
          <a:lstStyle/>
          <a:p>
            <a:pPr algn="just">
              <a:buNone/>
            </a:pPr>
            <a:r>
              <a:rPr lang="es-ES" dirty="0">
                <a:solidFill>
                  <a:schemeClr val="accent5">
                    <a:lumMod val="50000"/>
                  </a:schemeClr>
                </a:solidFill>
                <a:latin typeface="+mn-lt"/>
              </a:rPr>
              <a:t> 9. David L. Smith </a:t>
            </a:r>
            <a:r>
              <a:rPr lang="es-ES" dirty="0">
                <a:solidFill>
                  <a:schemeClr val="accent5">
                    <a:lumMod val="50000"/>
                  </a:schemeClr>
                </a:solidFill>
                <a:latin typeface="+mn-lt"/>
                <a:sym typeface="Wingdings"/>
              </a:rPr>
              <a:t></a:t>
            </a:r>
            <a:r>
              <a:rPr lang="es-ES" dirty="0">
                <a:solidFill>
                  <a:schemeClr val="accent5">
                    <a:lumMod val="50000"/>
                  </a:schemeClr>
                </a:solidFill>
                <a:latin typeface="+mn-lt"/>
              </a:rPr>
              <a:t> </a:t>
            </a:r>
            <a:r>
              <a:rPr lang="es-ES" dirty="0">
                <a:solidFill>
                  <a:schemeClr val="tx1"/>
                </a:solidFill>
                <a:latin typeface="+mn-lt"/>
              </a:rPr>
              <a:t>Autor del virus </a:t>
            </a:r>
            <a:r>
              <a:rPr lang="es-ES" dirty="0" err="1">
                <a:solidFill>
                  <a:schemeClr val="tx1"/>
                </a:solidFill>
                <a:latin typeface="+mn-lt"/>
              </a:rPr>
              <a:t>Melissa</a:t>
            </a:r>
            <a:r>
              <a:rPr lang="es-ES" dirty="0">
                <a:solidFill>
                  <a:schemeClr val="tx1"/>
                </a:solidFill>
                <a:latin typeface="+mn-lt"/>
              </a:rPr>
              <a:t>, Ataco  26 de Marzo de 1999.</a:t>
            </a:r>
          </a:p>
        </p:txBody>
      </p:sp>
      <p:sp>
        <p:nvSpPr>
          <p:cNvPr id="15" name="14 CuadroTexto"/>
          <p:cNvSpPr txBox="1"/>
          <p:nvPr/>
        </p:nvSpPr>
        <p:spPr>
          <a:xfrm>
            <a:off x="3095612" y="2577678"/>
            <a:ext cx="6500858" cy="923330"/>
          </a:xfrm>
          <a:prstGeom prst="rect">
            <a:avLst/>
          </a:prstGeom>
          <a:noFill/>
        </p:spPr>
        <p:txBody>
          <a:bodyPr wrap="square" rtlCol="0">
            <a:spAutoFit/>
          </a:bodyPr>
          <a:lstStyle/>
          <a:p>
            <a:pPr algn="just">
              <a:buNone/>
            </a:pPr>
            <a:r>
              <a:rPr lang="es-ES" dirty="0">
                <a:solidFill>
                  <a:schemeClr val="accent5">
                    <a:lumMod val="50000"/>
                  </a:schemeClr>
                </a:solidFill>
                <a:latin typeface="+mn-lt"/>
              </a:rPr>
              <a:t>8. Jonathan James </a:t>
            </a:r>
            <a:r>
              <a:rPr lang="es-ES" dirty="0">
                <a:solidFill>
                  <a:schemeClr val="accent5">
                    <a:lumMod val="50000"/>
                  </a:schemeClr>
                </a:solidFill>
                <a:latin typeface="+mn-lt"/>
                <a:sym typeface="Wingdings"/>
              </a:rPr>
              <a:t></a:t>
            </a:r>
            <a:r>
              <a:rPr lang="es-ES" dirty="0">
                <a:solidFill>
                  <a:schemeClr val="accent5">
                    <a:lumMod val="50000"/>
                  </a:schemeClr>
                </a:solidFill>
                <a:latin typeface="+mn-lt"/>
              </a:rPr>
              <a:t> </a:t>
            </a:r>
            <a:r>
              <a:rPr lang="es-ES" dirty="0">
                <a:solidFill>
                  <a:schemeClr val="tx1"/>
                </a:solidFill>
                <a:latin typeface="+mn-lt"/>
              </a:rPr>
              <a:t>'</a:t>
            </a:r>
            <a:r>
              <a:rPr lang="es-ES" dirty="0" err="1">
                <a:solidFill>
                  <a:schemeClr val="tx1"/>
                </a:solidFill>
                <a:latin typeface="+mn-lt"/>
              </a:rPr>
              <a:t>backdoor</a:t>
            </a:r>
            <a:r>
              <a:rPr lang="es-ES" dirty="0">
                <a:solidFill>
                  <a:schemeClr val="tx1"/>
                </a:solidFill>
                <a:latin typeface="+mn-lt"/>
              </a:rPr>
              <a:t>–sistema que evade seguridad. Robo software     de la NASA- US1.7’,  se paralizo por 21 días, con pérdidas calculadas en US 41’.</a:t>
            </a:r>
            <a:endParaRPr lang="es-ES" dirty="0"/>
          </a:p>
        </p:txBody>
      </p:sp>
      <p:sp>
        <p:nvSpPr>
          <p:cNvPr id="16" name="15 CuadroTexto"/>
          <p:cNvSpPr txBox="1"/>
          <p:nvPr/>
        </p:nvSpPr>
        <p:spPr>
          <a:xfrm>
            <a:off x="272480" y="3790781"/>
            <a:ext cx="9072626" cy="646331"/>
          </a:xfrm>
          <a:prstGeom prst="rect">
            <a:avLst/>
          </a:prstGeom>
          <a:noFill/>
        </p:spPr>
        <p:txBody>
          <a:bodyPr wrap="square" rtlCol="0">
            <a:spAutoFit/>
          </a:bodyPr>
          <a:lstStyle/>
          <a:p>
            <a:pPr algn="just">
              <a:buNone/>
            </a:pPr>
            <a:r>
              <a:rPr lang="es-ES" dirty="0">
                <a:solidFill>
                  <a:schemeClr val="accent5">
                    <a:lumMod val="50000"/>
                  </a:schemeClr>
                </a:solidFill>
                <a:latin typeface="+mn-lt"/>
              </a:rPr>
              <a:t>7. Robert </a:t>
            </a:r>
            <a:r>
              <a:rPr lang="es-ES" dirty="0" err="1">
                <a:solidFill>
                  <a:schemeClr val="accent5">
                    <a:lumMod val="50000"/>
                  </a:schemeClr>
                </a:solidFill>
                <a:latin typeface="+mn-lt"/>
              </a:rPr>
              <a:t>Tappan</a:t>
            </a:r>
            <a:r>
              <a:rPr lang="es-ES" dirty="0">
                <a:solidFill>
                  <a:schemeClr val="accent5">
                    <a:lumMod val="50000"/>
                  </a:schemeClr>
                </a:solidFill>
                <a:latin typeface="+mn-lt"/>
              </a:rPr>
              <a:t> Morris </a:t>
            </a:r>
            <a:r>
              <a:rPr lang="es-ES" dirty="0">
                <a:solidFill>
                  <a:schemeClr val="accent5">
                    <a:lumMod val="50000"/>
                  </a:schemeClr>
                </a:solidFill>
                <a:latin typeface="+mn-lt"/>
                <a:sym typeface="Wingdings"/>
              </a:rPr>
              <a:t></a:t>
            </a:r>
            <a:r>
              <a:rPr lang="es-ES" dirty="0">
                <a:solidFill>
                  <a:schemeClr val="accent5">
                    <a:lumMod val="50000"/>
                  </a:schemeClr>
                </a:solidFill>
                <a:latin typeface="+mn-lt"/>
              </a:rPr>
              <a:t> </a:t>
            </a:r>
            <a:r>
              <a:rPr lang="es-ES" dirty="0">
                <a:solidFill>
                  <a:schemeClr val="tx1"/>
                </a:solidFill>
                <a:latin typeface="+mn-lt"/>
              </a:rPr>
              <a:t>Creador del Gusano Morris, hace las </a:t>
            </a:r>
            <a:r>
              <a:rPr lang="es-ES" dirty="0" err="1">
                <a:solidFill>
                  <a:schemeClr val="tx1"/>
                </a:solidFill>
                <a:latin typeface="+mn-lt"/>
              </a:rPr>
              <a:t>Pc</a:t>
            </a:r>
            <a:r>
              <a:rPr lang="es-ES" dirty="0">
                <a:solidFill>
                  <a:schemeClr val="tx1"/>
                </a:solidFill>
                <a:latin typeface="+mn-lt"/>
              </a:rPr>
              <a:t> lentas.  Trabaja como profesor de ciencias de la computación en el MIT / AI.</a:t>
            </a:r>
            <a:endParaRPr lang="es-ES" dirty="0"/>
          </a:p>
        </p:txBody>
      </p:sp>
      <p:sp>
        <p:nvSpPr>
          <p:cNvPr id="17" name="16 CuadroTexto"/>
          <p:cNvSpPr txBox="1"/>
          <p:nvPr/>
        </p:nvSpPr>
        <p:spPr>
          <a:xfrm>
            <a:off x="200472" y="4510861"/>
            <a:ext cx="8858312" cy="646331"/>
          </a:xfrm>
          <a:prstGeom prst="rect">
            <a:avLst/>
          </a:prstGeom>
          <a:noFill/>
        </p:spPr>
        <p:txBody>
          <a:bodyPr wrap="square" rtlCol="0">
            <a:spAutoFit/>
          </a:bodyPr>
          <a:lstStyle/>
          <a:p>
            <a:pPr algn="just">
              <a:buNone/>
            </a:pPr>
            <a:r>
              <a:rPr lang="es-ES" dirty="0">
                <a:solidFill>
                  <a:schemeClr val="accent5">
                    <a:lumMod val="50000"/>
                  </a:schemeClr>
                </a:solidFill>
                <a:latin typeface="+mn-lt"/>
                <a:cs typeface="Adobe Hebrew" pitchFamily="18" charset="-79"/>
              </a:rPr>
              <a:t> 6. Michael Cale  </a:t>
            </a:r>
            <a:r>
              <a:rPr lang="es-ES" dirty="0">
                <a:solidFill>
                  <a:schemeClr val="accent5">
                    <a:lumMod val="50000"/>
                  </a:schemeClr>
                </a:solidFill>
                <a:latin typeface="+mn-lt"/>
                <a:cs typeface="Adobe Hebrew" pitchFamily="18" charset="-79"/>
                <a:sym typeface="Wingdings"/>
              </a:rPr>
              <a:t></a:t>
            </a:r>
            <a:r>
              <a:rPr lang="es-ES" dirty="0">
                <a:solidFill>
                  <a:schemeClr val="accent5">
                    <a:lumMod val="50000"/>
                  </a:schemeClr>
                </a:solidFill>
                <a:latin typeface="+mn-lt"/>
                <a:cs typeface="Adobe Hebrew" pitchFamily="18" charset="-79"/>
              </a:rPr>
              <a:t> </a:t>
            </a:r>
            <a:r>
              <a:rPr lang="es-ES" dirty="0">
                <a:solidFill>
                  <a:schemeClr val="tx1"/>
                </a:solidFill>
                <a:latin typeface="+mn-lt"/>
                <a:cs typeface="Adobe Hebrew" pitchFamily="18" charset="-79"/>
              </a:rPr>
              <a:t>Con 15 años, lanzo en el 2000 uno de los mayores ataques  empresariales; Dell, eBay,  CNN, entre otras,  pérdidas estimadas US1.200’.</a:t>
            </a:r>
            <a:endParaRPr lang="es-ES" dirty="0"/>
          </a:p>
        </p:txBody>
      </p:sp>
      <p:sp>
        <p:nvSpPr>
          <p:cNvPr id="10" name="9 CuadroTexto"/>
          <p:cNvSpPr txBox="1"/>
          <p:nvPr/>
        </p:nvSpPr>
        <p:spPr>
          <a:xfrm>
            <a:off x="1023910" y="5072074"/>
            <a:ext cx="324128" cy="369332"/>
          </a:xfrm>
          <a:prstGeom prst="rect">
            <a:avLst/>
          </a:prstGeom>
          <a:noFill/>
        </p:spPr>
        <p:txBody>
          <a:bodyPr wrap="none" rtlCol="0">
            <a:spAutoFit/>
          </a:bodyPr>
          <a:lstStyle/>
          <a:p>
            <a:pPr algn="just"/>
            <a:endParaRPr lang="es-ES" dirty="0"/>
          </a:p>
        </p:txBody>
      </p:sp>
      <p:sp>
        <p:nvSpPr>
          <p:cNvPr id="14" name="13 CuadroTexto"/>
          <p:cNvSpPr txBox="1"/>
          <p:nvPr/>
        </p:nvSpPr>
        <p:spPr>
          <a:xfrm>
            <a:off x="272480" y="5373216"/>
            <a:ext cx="6072230" cy="1338828"/>
          </a:xfrm>
          <a:prstGeom prst="rect">
            <a:avLst/>
          </a:prstGeom>
          <a:noFill/>
        </p:spPr>
        <p:txBody>
          <a:bodyPr wrap="square" rtlCol="0">
            <a:spAutoFit/>
          </a:bodyPr>
          <a:lstStyle/>
          <a:p>
            <a:pPr algn="just">
              <a:buNone/>
            </a:pPr>
            <a:r>
              <a:rPr lang="es-ES" dirty="0">
                <a:solidFill>
                  <a:schemeClr val="accent5">
                    <a:lumMod val="50000"/>
                  </a:schemeClr>
                </a:solidFill>
                <a:latin typeface="+mn-lt"/>
              </a:rPr>
              <a:t>5. </a:t>
            </a:r>
            <a:r>
              <a:rPr lang="es-ES" dirty="0" err="1">
                <a:solidFill>
                  <a:schemeClr val="accent5">
                    <a:lumMod val="50000"/>
                  </a:schemeClr>
                </a:solidFill>
                <a:latin typeface="+mn-lt"/>
              </a:rPr>
              <a:t>Loyd</a:t>
            </a:r>
            <a:r>
              <a:rPr lang="es-ES" dirty="0">
                <a:solidFill>
                  <a:schemeClr val="accent5">
                    <a:lumMod val="50000"/>
                  </a:schemeClr>
                </a:solidFill>
                <a:latin typeface="+mn-lt"/>
              </a:rPr>
              <a:t> </a:t>
            </a:r>
            <a:r>
              <a:rPr lang="es-ES" dirty="0" err="1">
                <a:solidFill>
                  <a:schemeClr val="accent5">
                    <a:lumMod val="50000"/>
                  </a:schemeClr>
                </a:solidFill>
                <a:latin typeface="+mn-lt"/>
              </a:rPr>
              <a:t>Blankenship</a:t>
            </a:r>
            <a:r>
              <a:rPr lang="es-ES" dirty="0">
                <a:solidFill>
                  <a:schemeClr val="accent5">
                    <a:lumMod val="50000"/>
                  </a:schemeClr>
                </a:solidFill>
                <a:latin typeface="+mn-lt"/>
              </a:rPr>
              <a:t> </a:t>
            </a:r>
            <a:r>
              <a:rPr lang="es-ES" dirty="0">
                <a:solidFill>
                  <a:schemeClr val="accent5">
                    <a:lumMod val="50000"/>
                  </a:schemeClr>
                </a:solidFill>
                <a:latin typeface="+mn-lt"/>
                <a:sym typeface="Wingdings"/>
              </a:rPr>
              <a:t></a:t>
            </a:r>
            <a:r>
              <a:rPr lang="es-ES" dirty="0">
                <a:solidFill>
                  <a:schemeClr val="accent5">
                    <a:lumMod val="50000"/>
                  </a:schemeClr>
                </a:solidFill>
                <a:latin typeface="+mn-lt"/>
              </a:rPr>
              <a:t>  </a:t>
            </a:r>
            <a:r>
              <a:rPr lang="es-ES" dirty="0">
                <a:solidFill>
                  <a:schemeClr val="tx1"/>
                </a:solidFill>
                <a:latin typeface="+mn-lt"/>
              </a:rPr>
              <a:t>Detenido (1986). Autor del manifiesto hacker “La conciencia de un hacker”. Escrito en prisión. Programador de Videojuegos.</a:t>
            </a:r>
            <a:endParaRPr lang="es-CO" dirty="0">
              <a:solidFill>
                <a:schemeClr val="tx1"/>
              </a:solidFill>
              <a:latin typeface="+mn-lt"/>
            </a:endParaRPr>
          </a:p>
          <a:p>
            <a:pPr algn="just"/>
            <a:endParaRPr lang="es-ES" dirty="0"/>
          </a:p>
        </p:txBody>
      </p:sp>
      <p:sp>
        <p:nvSpPr>
          <p:cNvPr id="18" name="17 Rectángulo"/>
          <p:cNvSpPr/>
          <p:nvPr/>
        </p:nvSpPr>
        <p:spPr>
          <a:xfrm>
            <a:off x="4736976" y="344850"/>
            <a:ext cx="2863284" cy="707886"/>
          </a:xfrm>
          <a:prstGeom prst="rect">
            <a:avLst/>
          </a:prstGeom>
        </p:spPr>
        <p:txBody>
          <a:bodyPr wrap="none">
            <a:spAutoFit/>
          </a:bodyPr>
          <a:lstStyle/>
          <a:p>
            <a:pPr>
              <a:buNone/>
            </a:pPr>
            <a:r>
              <a:rPr lang="es-CO" sz="4000" i="1" dirty="0">
                <a:solidFill>
                  <a:srgbClr val="115979"/>
                </a:solidFill>
              </a:rPr>
              <a:t>Crackers. </a:t>
            </a:r>
            <a:endParaRPr lang="es-CO" sz="4000" dirty="0"/>
          </a:p>
        </p:txBody>
      </p:sp>
    </p:spTree>
    <p:extLst>
      <p:ext uri="{BB962C8B-B14F-4D97-AF65-F5344CB8AC3E}">
        <p14:creationId xmlns:p14="http://schemas.microsoft.com/office/powerpoint/2010/main" val="574501326"/>
      </p:ext>
    </p:extLst>
  </p:cSld>
  <p:clrMapOvr>
    <a:masterClrMapping/>
  </p:clrMapOvr>
  <p:transition spd="med">
    <p:strips dir="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www.cubadebate.cu/wp-content/uploads/2010/11/infografia-wikileaks-580x66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8092" y="214290"/>
            <a:ext cx="9501254" cy="64432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035088"/>
      </p:ext>
    </p:extLst>
  </p:cSld>
  <p:clrMapOvr>
    <a:masterClrMapping/>
  </p:clrMapOvr>
  <p:transition spd="med">
    <p:strips dir="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descr="informatica.png"/>
          <p:cNvPicPr>
            <a:picLocks noChangeAspect="1"/>
          </p:cNvPicPr>
          <p:nvPr/>
        </p:nvPicPr>
        <p:blipFill>
          <a:blip r:embed="rId2" cstate="print"/>
          <a:stretch>
            <a:fillRect/>
          </a:stretch>
        </p:blipFill>
        <p:spPr>
          <a:xfrm>
            <a:off x="238092" y="0"/>
            <a:ext cx="9364331" cy="6429396"/>
          </a:xfrm>
          <a:prstGeom prst="rect">
            <a:avLst/>
          </a:prstGeom>
        </p:spPr>
      </p:pic>
      <p:sp>
        <p:nvSpPr>
          <p:cNvPr id="3" name="2 CuadroTexto"/>
          <p:cNvSpPr txBox="1"/>
          <p:nvPr/>
        </p:nvSpPr>
        <p:spPr>
          <a:xfrm>
            <a:off x="272480" y="1988840"/>
            <a:ext cx="6912769" cy="4416594"/>
          </a:xfrm>
          <a:prstGeom prst="rect">
            <a:avLst/>
          </a:prstGeom>
          <a:noFill/>
        </p:spPr>
        <p:txBody>
          <a:bodyPr wrap="square" rtlCol="0">
            <a:spAutoFit/>
          </a:bodyPr>
          <a:lstStyle/>
          <a:p>
            <a:pPr algn="just">
              <a:buNone/>
            </a:pPr>
            <a:r>
              <a:rPr lang="es-CO" b="0" dirty="0">
                <a:solidFill>
                  <a:schemeClr val="accent5">
                    <a:lumMod val="10000"/>
                  </a:schemeClr>
                </a:solidFill>
                <a:effectLst>
                  <a:outerShdw blurRad="38100" dist="38100" dir="2700000" algn="tl">
                    <a:srgbClr val="000000">
                      <a:alpha val="43137"/>
                    </a:srgbClr>
                  </a:outerShdw>
                </a:effectLst>
                <a:latin typeface="+mn-lt"/>
              </a:rPr>
              <a:t>Se publico la correspondencia diplomática que procede del sistema de comunicación utilizado por los departamentos de Defensa y de Estado norteamericanos,  los documentos proceden del sistema </a:t>
            </a:r>
            <a:r>
              <a:rPr lang="es-CO" b="0" dirty="0" err="1">
                <a:solidFill>
                  <a:schemeClr val="accent5">
                    <a:lumMod val="10000"/>
                  </a:schemeClr>
                </a:solidFill>
                <a:effectLst>
                  <a:outerShdw blurRad="38100" dist="38100" dir="2700000" algn="tl">
                    <a:srgbClr val="000000">
                      <a:alpha val="43137"/>
                    </a:srgbClr>
                  </a:outerShdw>
                </a:effectLst>
                <a:latin typeface="+mn-lt"/>
              </a:rPr>
              <a:t>SIPRNet</a:t>
            </a:r>
            <a:r>
              <a:rPr lang="es-CO" b="0" dirty="0">
                <a:solidFill>
                  <a:schemeClr val="accent5">
                    <a:lumMod val="10000"/>
                  </a:schemeClr>
                </a:solidFill>
                <a:effectLst>
                  <a:outerShdw blurRad="38100" dist="38100" dir="2700000" algn="tl">
                    <a:srgbClr val="000000">
                      <a:alpha val="43137"/>
                    </a:srgbClr>
                  </a:outerShdw>
                </a:effectLst>
                <a:latin typeface="+mn-lt"/>
              </a:rPr>
              <a:t> (</a:t>
            </a:r>
            <a:r>
              <a:rPr lang="es-CO" b="0" dirty="0" err="1">
                <a:solidFill>
                  <a:schemeClr val="accent5">
                    <a:lumMod val="10000"/>
                  </a:schemeClr>
                </a:solidFill>
                <a:effectLst>
                  <a:outerShdw blurRad="38100" dist="38100" dir="2700000" algn="tl">
                    <a:srgbClr val="000000">
                      <a:alpha val="43137"/>
                    </a:srgbClr>
                  </a:outerShdw>
                </a:effectLst>
                <a:latin typeface="+mn-lt"/>
              </a:rPr>
              <a:t>Secret</a:t>
            </a:r>
            <a:r>
              <a:rPr lang="es-CO" b="0" dirty="0">
                <a:solidFill>
                  <a:schemeClr val="accent5">
                    <a:lumMod val="10000"/>
                  </a:schemeClr>
                </a:solidFill>
                <a:effectLst>
                  <a:outerShdw blurRad="38100" dist="38100" dir="2700000" algn="tl">
                    <a:srgbClr val="000000">
                      <a:alpha val="43137"/>
                    </a:srgbClr>
                  </a:outerShdw>
                </a:effectLst>
                <a:latin typeface="+mn-lt"/>
              </a:rPr>
              <a:t> Internet </a:t>
            </a:r>
            <a:r>
              <a:rPr lang="es-CO" b="0" dirty="0" err="1">
                <a:solidFill>
                  <a:schemeClr val="accent5">
                    <a:lumMod val="10000"/>
                  </a:schemeClr>
                </a:solidFill>
                <a:effectLst>
                  <a:outerShdw blurRad="38100" dist="38100" dir="2700000" algn="tl">
                    <a:srgbClr val="000000">
                      <a:alpha val="43137"/>
                    </a:srgbClr>
                  </a:outerShdw>
                </a:effectLst>
                <a:latin typeface="+mn-lt"/>
              </a:rPr>
              <a:t>Protocol</a:t>
            </a:r>
            <a:r>
              <a:rPr lang="es-CO" b="0" dirty="0">
                <a:solidFill>
                  <a:schemeClr val="accent5">
                    <a:lumMod val="10000"/>
                  </a:schemeClr>
                </a:solidFill>
                <a:effectLst>
                  <a:outerShdw blurRad="38100" dist="38100" dir="2700000" algn="tl">
                    <a:srgbClr val="000000">
                      <a:alpha val="43137"/>
                    </a:srgbClr>
                  </a:outerShdw>
                </a:effectLst>
                <a:latin typeface="+mn-lt"/>
              </a:rPr>
              <a:t> </a:t>
            </a:r>
            <a:r>
              <a:rPr lang="es-CO" b="0" dirty="0" err="1">
                <a:solidFill>
                  <a:schemeClr val="accent5">
                    <a:lumMod val="10000"/>
                  </a:schemeClr>
                </a:solidFill>
                <a:effectLst>
                  <a:outerShdw blurRad="38100" dist="38100" dir="2700000" algn="tl">
                    <a:srgbClr val="000000">
                      <a:alpha val="43137"/>
                    </a:srgbClr>
                  </a:outerShdw>
                </a:effectLst>
                <a:latin typeface="+mn-lt"/>
              </a:rPr>
              <a:t>Router</a:t>
            </a:r>
            <a:r>
              <a:rPr lang="es-CO" b="0" dirty="0">
                <a:solidFill>
                  <a:schemeClr val="accent5">
                    <a:lumMod val="10000"/>
                  </a:schemeClr>
                </a:solidFill>
                <a:effectLst>
                  <a:outerShdw blurRad="38100" dist="38100" dir="2700000" algn="tl">
                    <a:srgbClr val="000000">
                      <a:alpha val="43137"/>
                    </a:srgbClr>
                  </a:outerShdw>
                </a:effectLst>
                <a:latin typeface="+mn-lt"/>
              </a:rPr>
              <a:t> Network).</a:t>
            </a:r>
          </a:p>
          <a:p>
            <a:pPr algn="just">
              <a:buNone/>
            </a:pPr>
            <a:r>
              <a:rPr lang="es-CO" b="0" dirty="0">
                <a:solidFill>
                  <a:schemeClr val="accent5">
                    <a:lumMod val="10000"/>
                  </a:schemeClr>
                </a:solidFill>
                <a:effectLst>
                  <a:outerShdw blurRad="38100" dist="38100" dir="2700000" algn="tl">
                    <a:srgbClr val="000000">
                      <a:alpha val="43137"/>
                    </a:srgbClr>
                  </a:outerShdw>
                </a:effectLst>
                <a:latin typeface="+mn-lt"/>
              </a:rPr>
              <a:t>Acceso de 2,5 millones de funcionarios norteamericanos a través de computadoras autorizadas.</a:t>
            </a:r>
          </a:p>
          <a:p>
            <a:pPr algn="just">
              <a:buNone/>
            </a:pPr>
            <a:r>
              <a:rPr lang="es-CO" b="0" dirty="0">
                <a:solidFill>
                  <a:schemeClr val="accent5">
                    <a:lumMod val="10000"/>
                  </a:schemeClr>
                </a:solidFill>
                <a:effectLst>
                  <a:outerShdw blurRad="38100" dist="38100" dir="2700000" algn="tl">
                    <a:srgbClr val="000000">
                      <a:alpha val="43137"/>
                    </a:srgbClr>
                  </a:outerShdw>
                </a:effectLst>
                <a:latin typeface="+mn-lt"/>
              </a:rPr>
              <a:t>Las revelaciones de </a:t>
            </a:r>
            <a:r>
              <a:rPr lang="es-CO" b="0" dirty="0" err="1">
                <a:solidFill>
                  <a:schemeClr val="accent5">
                    <a:lumMod val="10000"/>
                  </a:schemeClr>
                </a:solidFill>
                <a:effectLst>
                  <a:outerShdw blurRad="38100" dist="38100" dir="2700000" algn="tl">
                    <a:srgbClr val="000000">
                      <a:alpha val="43137"/>
                    </a:srgbClr>
                  </a:outerShdw>
                </a:effectLst>
                <a:latin typeface="+mn-lt"/>
              </a:rPr>
              <a:t>WikiLeaks</a:t>
            </a:r>
            <a:r>
              <a:rPr lang="es-CO" b="0" dirty="0">
                <a:solidFill>
                  <a:schemeClr val="accent5">
                    <a:lumMod val="10000"/>
                  </a:schemeClr>
                </a:solidFill>
                <a:effectLst>
                  <a:outerShdw blurRad="38100" dist="38100" dir="2700000" algn="tl">
                    <a:srgbClr val="000000">
                      <a:alpha val="43137"/>
                    </a:srgbClr>
                  </a:outerShdw>
                </a:effectLst>
                <a:latin typeface="+mn-lt"/>
              </a:rPr>
              <a:t> conciernen 251.287 documentos enviados por diplomáticos norteamericanos a Washington y 8.000 directivas del gobierno estadounidense transmitidas a sus embajadas.</a:t>
            </a:r>
          </a:p>
          <a:p>
            <a:pPr algn="just">
              <a:buNone/>
            </a:pPr>
            <a:r>
              <a:rPr lang="es-CO" b="0" dirty="0">
                <a:solidFill>
                  <a:schemeClr val="accent5">
                    <a:lumMod val="10000"/>
                  </a:schemeClr>
                </a:solidFill>
                <a:effectLst>
                  <a:outerShdw blurRad="38100" dist="38100" dir="2700000" algn="tl">
                    <a:srgbClr val="000000">
                      <a:alpha val="43137"/>
                    </a:srgbClr>
                  </a:outerShdw>
                </a:effectLst>
                <a:latin typeface="+mn-lt"/>
              </a:rPr>
              <a:t>Solamente el 6% de los documentos publicados, es decir 15.652 mensajes, son "secretos". De éstos, 4.330 llevan la consigna: "no comunicar a extranjeros". Aproximadamente 40% de los documentos estaban clasificados como "confidenciales“.</a:t>
            </a:r>
            <a:endParaRPr lang="es-ES" sz="2000" dirty="0"/>
          </a:p>
        </p:txBody>
      </p:sp>
      <p:sp>
        <p:nvSpPr>
          <p:cNvPr id="4" name="3 CuadroTexto"/>
          <p:cNvSpPr txBox="1"/>
          <p:nvPr/>
        </p:nvSpPr>
        <p:spPr>
          <a:xfrm>
            <a:off x="272480" y="1124744"/>
            <a:ext cx="9361040" cy="707886"/>
          </a:xfrm>
          <a:prstGeom prst="rect">
            <a:avLst/>
          </a:prstGeom>
          <a:noFill/>
        </p:spPr>
        <p:txBody>
          <a:bodyPr wrap="square" rtlCol="0">
            <a:spAutoFit/>
          </a:bodyPr>
          <a:lstStyle/>
          <a:p>
            <a:pPr>
              <a:buNone/>
            </a:pPr>
            <a:r>
              <a:rPr lang="es-CO" sz="2000" b="0" dirty="0">
                <a:solidFill>
                  <a:schemeClr val="accent5">
                    <a:lumMod val="10000"/>
                  </a:schemeClr>
                </a:solidFill>
                <a:effectLst>
                  <a:outerShdw blurRad="38100" dist="38100" dir="2700000" algn="tl">
                    <a:srgbClr val="000000">
                      <a:alpha val="43137"/>
                    </a:srgbClr>
                  </a:outerShdw>
                </a:effectLst>
              </a:rPr>
              <a:t>Se filtro las conversaciones del gobierno americano con los demás países y se publicaron en internet.</a:t>
            </a:r>
            <a:endParaRPr lang="es-ES" sz="2000" dirty="0"/>
          </a:p>
        </p:txBody>
      </p:sp>
      <p:pic>
        <p:nvPicPr>
          <p:cNvPr id="25603" name="Picture 3"/>
          <p:cNvPicPr>
            <a:picLocks noChangeAspect="1" noChangeArrowheads="1"/>
          </p:cNvPicPr>
          <p:nvPr/>
        </p:nvPicPr>
        <p:blipFill>
          <a:blip r:embed="rId3" cstate="print"/>
          <a:srcRect b="27143"/>
          <a:stretch>
            <a:fillRect/>
          </a:stretch>
        </p:blipFill>
        <p:spPr bwMode="auto">
          <a:xfrm>
            <a:off x="7145244" y="3861048"/>
            <a:ext cx="2560284" cy="2143140"/>
          </a:xfrm>
          <a:prstGeom prst="rect">
            <a:avLst/>
          </a:prstGeom>
          <a:ln>
            <a:noFill/>
          </a:ln>
          <a:effectLst>
            <a:softEdge rad="112500"/>
          </a:effectLst>
        </p:spPr>
      </p:pic>
      <p:pic>
        <p:nvPicPr>
          <p:cNvPr id="8" name="Picture 2"/>
          <p:cNvPicPr>
            <a:picLocks noChangeAspect="1" noChangeArrowheads="1"/>
          </p:cNvPicPr>
          <p:nvPr/>
        </p:nvPicPr>
        <p:blipFill>
          <a:blip r:embed="rId4" cstate="print"/>
          <a:srcRect/>
          <a:stretch>
            <a:fillRect/>
          </a:stretch>
        </p:blipFill>
        <p:spPr bwMode="auto">
          <a:xfrm>
            <a:off x="7144101" y="1988840"/>
            <a:ext cx="2633435" cy="1843101"/>
          </a:xfrm>
          <a:prstGeom prst="rect">
            <a:avLst/>
          </a:prstGeom>
          <a:ln>
            <a:noFill/>
          </a:ln>
          <a:effectLst>
            <a:softEdge rad="112500"/>
          </a:effectLst>
        </p:spPr>
      </p:pic>
      <p:sp>
        <p:nvSpPr>
          <p:cNvPr id="9" name="8 Rectángulo"/>
          <p:cNvSpPr/>
          <p:nvPr/>
        </p:nvSpPr>
        <p:spPr>
          <a:xfrm>
            <a:off x="4736976" y="395953"/>
            <a:ext cx="2754280" cy="584775"/>
          </a:xfrm>
          <a:prstGeom prst="rect">
            <a:avLst/>
          </a:prstGeom>
          <a:noFill/>
        </p:spPr>
        <p:txBody>
          <a:bodyPr wrap="none" lIns="91440" tIns="45720" rIns="91440" bIns="45720">
            <a:spAutoFit/>
          </a:bodyPr>
          <a:lstStyle/>
          <a:p>
            <a:pPr algn="ctr">
              <a:buNone/>
            </a:pPr>
            <a:r>
              <a:rPr lang="es-ES" sz="3200" b="1" i="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WIKILEAKS</a:t>
            </a:r>
          </a:p>
        </p:txBody>
      </p:sp>
    </p:spTree>
  </p:cSld>
  <p:clrMapOvr>
    <a:masterClrMapping/>
  </p:clrMapOvr>
  <p:transition spd="med">
    <p:strips dir="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0489" y="1196753"/>
            <a:ext cx="9205023" cy="90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1048" y="168052"/>
            <a:ext cx="6304464" cy="1604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489" y="2101628"/>
            <a:ext cx="9205023" cy="4423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Rectángulo redondeado"/>
          <p:cNvSpPr/>
          <p:nvPr/>
        </p:nvSpPr>
        <p:spPr bwMode="auto">
          <a:xfrm>
            <a:off x="488504" y="4509120"/>
            <a:ext cx="8928992" cy="1224136"/>
          </a:xfrm>
          <a:prstGeom prst="round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AutoNum type="arabicPeriod"/>
              <a:tabLst/>
            </a:pPr>
            <a:endParaRPr kumimoji="0" lang="es-CO" sz="1800" b="1" i="0" u="none" strike="noStrike" cap="none" normalizeH="0" baseline="0">
              <a:ln>
                <a:noFill/>
              </a:ln>
              <a:solidFill>
                <a:srgbClr val="FF6600"/>
              </a:solidFill>
              <a:effectLst/>
              <a:latin typeface="Century Schoolbook" pitchFamily="18" charset="0"/>
            </a:endParaRPr>
          </a:p>
        </p:txBody>
      </p:sp>
    </p:spTree>
    <p:extLst>
      <p:ext uri="{BB962C8B-B14F-4D97-AF65-F5344CB8AC3E}">
        <p14:creationId xmlns:p14="http://schemas.microsoft.com/office/powerpoint/2010/main" val="3713516989"/>
      </p:ext>
    </p:extLst>
  </p:cSld>
  <p:clrMapOvr>
    <a:masterClrMapping/>
  </p:clrMapOvr>
  <p:transition spd="med">
    <p:strips dir="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96EB6AB-8AFE-41D3-B42F-2AF90DABB379}"/>
              </a:ext>
            </a:extLst>
          </p:cNvPr>
          <p:cNvSpPr txBox="1"/>
          <p:nvPr/>
        </p:nvSpPr>
        <p:spPr>
          <a:xfrm>
            <a:off x="0" y="116632"/>
            <a:ext cx="9906000" cy="400110"/>
          </a:xfrm>
          <a:prstGeom prst="rect">
            <a:avLst/>
          </a:prstGeom>
          <a:solidFill>
            <a:schemeClr val="accent1"/>
          </a:solidFill>
        </p:spPr>
        <p:txBody>
          <a:bodyPr wrap="square" rtlCol="0">
            <a:spAutoFit/>
          </a:bodyPr>
          <a:lstStyle/>
          <a:p>
            <a:pPr lvl="2"/>
            <a:r>
              <a:rPr lang="es-ES" sz="2000" b="1" dirty="0">
                <a:solidFill>
                  <a:schemeClr val="bg1"/>
                </a:solidFill>
              </a:rPr>
              <a:t>HISTORIA DE LA SEGURIDAD</a:t>
            </a:r>
          </a:p>
        </p:txBody>
      </p:sp>
      <p:sp>
        <p:nvSpPr>
          <p:cNvPr id="7" name="CuadroTexto 6">
            <a:extLst>
              <a:ext uri="{FF2B5EF4-FFF2-40B4-BE49-F238E27FC236}">
                <a16:creationId xmlns:a16="http://schemas.microsoft.com/office/drawing/2014/main" id="{85A09B50-BA5E-42D4-8552-7F8AB211AEDE}"/>
              </a:ext>
            </a:extLst>
          </p:cNvPr>
          <p:cNvSpPr txBox="1"/>
          <p:nvPr/>
        </p:nvSpPr>
        <p:spPr>
          <a:xfrm>
            <a:off x="848544" y="864849"/>
            <a:ext cx="4320480" cy="1200329"/>
          </a:xfrm>
          <a:prstGeom prst="rect">
            <a:avLst/>
          </a:prstGeom>
          <a:noFill/>
        </p:spPr>
        <p:txBody>
          <a:bodyPr wrap="square" rtlCol="0">
            <a:spAutoFit/>
          </a:bodyPr>
          <a:lstStyle/>
          <a:p>
            <a:pPr algn="just"/>
            <a:r>
              <a:rPr lang="es-CO" dirty="0"/>
              <a:t>Desde el principio del siglo XX los primeros piratas del mundo electrónico/eléctrico empezaron sus andanzas tras la aparición de las líneas telegráficas. </a:t>
            </a:r>
          </a:p>
        </p:txBody>
      </p:sp>
      <p:pic>
        <p:nvPicPr>
          <p:cNvPr id="8" name="Imagen 7">
            <a:extLst>
              <a:ext uri="{FF2B5EF4-FFF2-40B4-BE49-F238E27FC236}">
                <a16:creationId xmlns:a16="http://schemas.microsoft.com/office/drawing/2014/main" id="{D96EF784-3B2D-4F5D-8CC0-1CA421054C80}"/>
              </a:ext>
            </a:extLst>
          </p:cNvPr>
          <p:cNvPicPr>
            <a:picLocks noChangeAspect="1"/>
          </p:cNvPicPr>
          <p:nvPr/>
        </p:nvPicPr>
        <p:blipFill>
          <a:blip r:embed="rId2"/>
          <a:stretch>
            <a:fillRect/>
          </a:stretch>
        </p:blipFill>
        <p:spPr>
          <a:xfrm>
            <a:off x="5313040" y="914839"/>
            <a:ext cx="3872596" cy="2586062"/>
          </a:xfrm>
          <a:prstGeom prst="rect">
            <a:avLst/>
          </a:prstGeom>
        </p:spPr>
      </p:pic>
      <p:pic>
        <p:nvPicPr>
          <p:cNvPr id="13" name="Imagen 12">
            <a:extLst>
              <a:ext uri="{FF2B5EF4-FFF2-40B4-BE49-F238E27FC236}">
                <a16:creationId xmlns:a16="http://schemas.microsoft.com/office/drawing/2014/main" id="{C0DB8FF2-01DC-46DA-A7F1-C08FB82655F4}"/>
              </a:ext>
            </a:extLst>
          </p:cNvPr>
          <p:cNvPicPr>
            <a:picLocks noChangeAspect="1"/>
          </p:cNvPicPr>
          <p:nvPr/>
        </p:nvPicPr>
        <p:blipFill>
          <a:blip r:embed="rId3"/>
          <a:stretch>
            <a:fillRect/>
          </a:stretch>
        </p:blipFill>
        <p:spPr>
          <a:xfrm>
            <a:off x="1280592" y="3068960"/>
            <a:ext cx="2693648" cy="2413789"/>
          </a:xfrm>
          <a:prstGeom prst="rect">
            <a:avLst/>
          </a:prstGeom>
        </p:spPr>
      </p:pic>
      <p:sp>
        <p:nvSpPr>
          <p:cNvPr id="16" name="CuadroTexto 15">
            <a:extLst>
              <a:ext uri="{FF2B5EF4-FFF2-40B4-BE49-F238E27FC236}">
                <a16:creationId xmlns:a16="http://schemas.microsoft.com/office/drawing/2014/main" id="{A72F5751-D97F-44EC-817D-F7325443B77E}"/>
              </a:ext>
            </a:extLst>
          </p:cNvPr>
          <p:cNvSpPr txBox="1"/>
          <p:nvPr/>
        </p:nvSpPr>
        <p:spPr>
          <a:xfrm>
            <a:off x="4376936" y="3923098"/>
            <a:ext cx="4968552" cy="2031325"/>
          </a:xfrm>
          <a:prstGeom prst="rect">
            <a:avLst/>
          </a:prstGeom>
          <a:noFill/>
        </p:spPr>
        <p:txBody>
          <a:bodyPr wrap="square" rtlCol="0">
            <a:spAutoFit/>
          </a:bodyPr>
          <a:lstStyle/>
          <a:p>
            <a:pPr algn="just"/>
            <a:r>
              <a:rPr lang="es-CO" dirty="0"/>
              <a:t>En los años 50 empezaron a extenderse las líneas telefónicas, albergando fallos que eran explotados por intrusos que accedían a los sistemas pudiendo desviar las llamadas y escuchar las conversaciones, utilizando la inteligencia social ya que el personal no tenia conciencia de la seguridad y existían muchos procesos manuales</a:t>
            </a:r>
          </a:p>
        </p:txBody>
      </p:sp>
    </p:spTree>
    <p:extLst>
      <p:ext uri="{BB962C8B-B14F-4D97-AF65-F5344CB8AC3E}">
        <p14:creationId xmlns:p14="http://schemas.microsoft.com/office/powerpoint/2010/main" val="3732612517"/>
      </p:ext>
    </p:extLst>
  </p:cSld>
  <p:clrMapOvr>
    <a:masterClrMapping/>
  </p:clrMapOvr>
  <p:transition spd="med">
    <p:strips dir="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6654" y="142852"/>
            <a:ext cx="9506421" cy="6500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4" descr="http://t2.gstatic.com/images?q=tbn:ANd9GcQkwGuGKbuROjpveG-WgLwMlRJmVVcS1xn1QNtKk2_UMYheuBG-"/>
          <p:cNvPicPr>
            <a:picLocks noChangeAspect="1" noChangeArrowheads="1"/>
          </p:cNvPicPr>
          <p:nvPr/>
        </p:nvPicPr>
        <p:blipFill>
          <a:blip r:embed="rId3" cstate="print"/>
          <a:srcRect/>
          <a:stretch>
            <a:fillRect/>
          </a:stretch>
        </p:blipFill>
        <p:spPr bwMode="auto">
          <a:xfrm>
            <a:off x="6953264" y="4929198"/>
            <a:ext cx="2652295" cy="1578162"/>
          </a:xfrm>
          <a:prstGeom prst="rect">
            <a:avLst/>
          </a:prstGeom>
          <a:noFill/>
        </p:spPr>
      </p:pic>
      <p:sp>
        <p:nvSpPr>
          <p:cNvPr id="2" name="1 Rectángulo redondeado"/>
          <p:cNvSpPr/>
          <p:nvPr/>
        </p:nvSpPr>
        <p:spPr bwMode="auto">
          <a:xfrm>
            <a:off x="4016896" y="3068960"/>
            <a:ext cx="5588663" cy="720080"/>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AutoNum type="arabicPeriod"/>
              <a:tabLst/>
            </a:pPr>
            <a:endParaRPr kumimoji="0" lang="es-CO" sz="1800" b="1" i="0" u="none" strike="noStrike" cap="none" normalizeH="0" baseline="0">
              <a:ln>
                <a:noFill/>
              </a:ln>
              <a:solidFill>
                <a:srgbClr val="FF6600"/>
              </a:solidFill>
              <a:effectLst/>
              <a:latin typeface="Century Schoolbook" pitchFamily="18" charset="0"/>
            </a:endParaRPr>
          </a:p>
        </p:txBody>
      </p:sp>
      <p:sp>
        <p:nvSpPr>
          <p:cNvPr id="4" name="3 Rectángulo redondeado"/>
          <p:cNvSpPr/>
          <p:nvPr/>
        </p:nvSpPr>
        <p:spPr bwMode="auto">
          <a:xfrm>
            <a:off x="4016896" y="2924944"/>
            <a:ext cx="5656179" cy="864096"/>
          </a:xfrm>
          <a:prstGeom prst="round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AutoNum type="arabicPeriod"/>
              <a:tabLst/>
            </a:pPr>
            <a:endParaRPr kumimoji="0" lang="es-CO" sz="1800" b="1" i="0" u="none" strike="noStrike" cap="none" normalizeH="0" baseline="0">
              <a:ln>
                <a:noFill/>
              </a:ln>
              <a:solidFill>
                <a:srgbClr val="FF6600"/>
              </a:solidFill>
              <a:effectLst/>
              <a:latin typeface="Century Schoolbook" pitchFamily="18" charset="0"/>
            </a:endParaRPr>
          </a:p>
        </p:txBody>
      </p:sp>
    </p:spTree>
    <p:extLst>
      <p:ext uri="{BB962C8B-B14F-4D97-AF65-F5344CB8AC3E}">
        <p14:creationId xmlns:p14="http://schemas.microsoft.com/office/powerpoint/2010/main" val="3572760653"/>
      </p:ext>
    </p:extLst>
  </p:cSld>
  <p:clrMapOvr>
    <a:masterClrMapping/>
  </p:clrMapOvr>
  <p:transition spd="med">
    <p:strips dir="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1" name="Picture 3"/>
          <p:cNvPicPr>
            <a:picLocks noChangeAspect="1" noChangeArrowheads="1"/>
          </p:cNvPicPr>
          <p:nvPr/>
        </p:nvPicPr>
        <p:blipFill>
          <a:blip r:embed="rId2" cstate="print"/>
          <a:srcRect/>
          <a:stretch>
            <a:fillRect/>
          </a:stretch>
        </p:blipFill>
        <p:spPr bwMode="auto">
          <a:xfrm>
            <a:off x="116463" y="116632"/>
            <a:ext cx="9595066" cy="6624736"/>
          </a:xfrm>
          <a:prstGeom prst="rect">
            <a:avLst/>
          </a:prstGeom>
          <a:noFill/>
          <a:ln w="9525">
            <a:noFill/>
            <a:miter lim="800000"/>
            <a:headEnd/>
            <a:tailEnd/>
          </a:ln>
        </p:spPr>
      </p:pic>
      <p:pic>
        <p:nvPicPr>
          <p:cNvPr id="3" name="Picture 24" descr="http://t2.gstatic.com/images?q=tbn:ANd9GcQkwGuGKbuROjpveG-WgLwMlRJmVVcS1xn1QNtKk2_UMYheuBG-"/>
          <p:cNvPicPr>
            <a:picLocks noChangeAspect="1" noChangeArrowheads="1"/>
          </p:cNvPicPr>
          <p:nvPr/>
        </p:nvPicPr>
        <p:blipFill>
          <a:blip r:embed="rId3" cstate="print"/>
          <a:srcRect/>
          <a:stretch>
            <a:fillRect/>
          </a:stretch>
        </p:blipFill>
        <p:spPr bwMode="auto">
          <a:xfrm>
            <a:off x="6123130" y="1484272"/>
            <a:ext cx="3510390" cy="2088744"/>
          </a:xfrm>
          <a:prstGeom prst="rect">
            <a:avLst/>
          </a:prstGeom>
          <a:noFill/>
        </p:spPr>
      </p:pic>
      <p:sp>
        <p:nvSpPr>
          <p:cNvPr id="2" name="1 Rectángulo redondeado"/>
          <p:cNvSpPr/>
          <p:nvPr/>
        </p:nvSpPr>
        <p:spPr bwMode="auto">
          <a:xfrm>
            <a:off x="116463" y="1916832"/>
            <a:ext cx="6006667" cy="936104"/>
          </a:xfrm>
          <a:prstGeom prst="round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AutoNum type="arabicPeriod"/>
              <a:tabLst/>
            </a:pPr>
            <a:endParaRPr kumimoji="0" lang="es-CO" sz="1800" b="1" i="0" u="none" strike="noStrike" cap="none" normalizeH="0" baseline="0">
              <a:ln>
                <a:noFill/>
              </a:ln>
              <a:solidFill>
                <a:srgbClr val="FF6600"/>
              </a:solidFill>
              <a:effectLst/>
              <a:latin typeface="Century Schoolbook" pitchFamily="18" charset="0"/>
            </a:endParaRPr>
          </a:p>
        </p:txBody>
      </p:sp>
    </p:spTree>
  </p:cSld>
  <p:clrMapOvr>
    <a:masterClrMapping/>
  </p:clrMapOvr>
  <p:transition spd="med">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Rectángulo"/>
          <p:cNvSpPr/>
          <p:nvPr/>
        </p:nvSpPr>
        <p:spPr bwMode="auto">
          <a:xfrm>
            <a:off x="1598627" y="1268760"/>
            <a:ext cx="7098789" cy="369332"/>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AutoNum type="arabicPeriod"/>
              <a:tabLst/>
            </a:pPr>
            <a:endParaRPr kumimoji="0" lang="es-CO" sz="1800" b="1" i="0" u="none" strike="noStrike" cap="none" normalizeH="0" baseline="0">
              <a:ln>
                <a:noFill/>
              </a:ln>
              <a:solidFill>
                <a:srgbClr val="FF6600"/>
              </a:solidFill>
              <a:effectLst/>
              <a:latin typeface="Century Schoolbook" pitchFamily="18" charset="0"/>
            </a:endParaRPr>
          </a:p>
        </p:txBody>
      </p:sp>
      <p:pic>
        <p:nvPicPr>
          <p:cNvPr id="103426" name="Picture 2"/>
          <p:cNvPicPr>
            <a:picLocks noChangeAspect="1" noChangeArrowheads="1"/>
          </p:cNvPicPr>
          <p:nvPr/>
        </p:nvPicPr>
        <p:blipFill>
          <a:blip r:embed="rId2" cstate="print"/>
          <a:srcRect/>
          <a:stretch>
            <a:fillRect/>
          </a:stretch>
        </p:blipFill>
        <p:spPr bwMode="auto">
          <a:xfrm>
            <a:off x="309530" y="1142984"/>
            <a:ext cx="7676803" cy="5429288"/>
          </a:xfrm>
          <a:prstGeom prst="rect">
            <a:avLst/>
          </a:prstGeom>
          <a:noFill/>
          <a:ln w="9525">
            <a:noFill/>
            <a:miter lim="800000"/>
            <a:headEnd/>
            <a:tailEnd/>
          </a:ln>
        </p:spPr>
      </p:pic>
      <p:pic>
        <p:nvPicPr>
          <p:cNvPr id="103429" name="Picture 5"/>
          <p:cNvPicPr>
            <a:picLocks noChangeAspect="1" noChangeArrowheads="1"/>
          </p:cNvPicPr>
          <p:nvPr/>
        </p:nvPicPr>
        <p:blipFill>
          <a:blip r:embed="rId3" cstate="print"/>
          <a:srcRect/>
          <a:stretch>
            <a:fillRect/>
          </a:stretch>
        </p:blipFill>
        <p:spPr bwMode="auto">
          <a:xfrm rot="648929">
            <a:off x="3120040" y="2390805"/>
            <a:ext cx="6205061" cy="4075661"/>
          </a:xfrm>
          <a:prstGeom prst="rect">
            <a:avLst/>
          </a:prstGeom>
          <a:noFill/>
          <a:ln w="9525">
            <a:solidFill>
              <a:srgbClr val="0000FF"/>
            </a:solidFill>
            <a:miter lim="800000"/>
            <a:headEnd/>
            <a:tailEnd/>
          </a:ln>
        </p:spPr>
      </p:pic>
      <p:sp>
        <p:nvSpPr>
          <p:cNvPr id="7" name="6 Rectángulo"/>
          <p:cNvSpPr/>
          <p:nvPr/>
        </p:nvSpPr>
        <p:spPr>
          <a:xfrm>
            <a:off x="5329948" y="500042"/>
            <a:ext cx="3688830" cy="369332"/>
          </a:xfrm>
          <a:prstGeom prst="rect">
            <a:avLst/>
          </a:prstGeom>
          <a:noFill/>
        </p:spPr>
        <p:txBody>
          <a:bodyPr wrap="none" lIns="91440" tIns="45720" rIns="91440" bIns="45720">
            <a:spAutoFit/>
          </a:bodyPr>
          <a:lstStyle/>
          <a:p>
            <a:pPr algn="ctr">
              <a:buNone/>
            </a:pPr>
            <a:r>
              <a:rPr lang="es-ES" b="1" i="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REFERENTES NACIONALES</a:t>
            </a:r>
            <a:endParaRPr lang="es-ES"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1545941441"/>
      </p:ext>
    </p:extLst>
  </p:cSld>
  <p:clrMapOvr>
    <a:masterClrMapping/>
  </p:clrMapOvr>
  <p:transition spd="med">
    <p:wheel spokes="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2"/>
          <p:cNvPicPr>
            <a:picLocks noChangeAspect="1" noChangeArrowheads="1"/>
          </p:cNvPicPr>
          <p:nvPr/>
        </p:nvPicPr>
        <p:blipFill>
          <a:blip r:embed="rId2" cstate="print"/>
          <a:srcRect/>
          <a:stretch>
            <a:fillRect/>
          </a:stretch>
        </p:blipFill>
        <p:spPr bwMode="auto">
          <a:xfrm>
            <a:off x="116463" y="116632"/>
            <a:ext cx="9595065" cy="6624736"/>
          </a:xfrm>
          <a:prstGeom prst="rect">
            <a:avLst/>
          </a:prstGeom>
          <a:noFill/>
          <a:ln w="9525">
            <a:noFill/>
            <a:miter lim="800000"/>
            <a:headEnd/>
            <a:tailEnd/>
          </a:ln>
        </p:spPr>
      </p:pic>
      <p:pic>
        <p:nvPicPr>
          <p:cNvPr id="107525" name="Picture 5"/>
          <p:cNvPicPr>
            <a:picLocks noChangeAspect="1" noChangeArrowheads="1"/>
          </p:cNvPicPr>
          <p:nvPr/>
        </p:nvPicPr>
        <p:blipFill>
          <a:blip r:embed="rId3" cstate="print"/>
          <a:srcRect/>
          <a:stretch>
            <a:fillRect/>
          </a:stretch>
        </p:blipFill>
        <p:spPr bwMode="auto">
          <a:xfrm rot="1263045">
            <a:off x="4605067" y="2946454"/>
            <a:ext cx="5583287" cy="3510415"/>
          </a:xfrm>
          <a:prstGeom prst="rect">
            <a:avLst/>
          </a:prstGeom>
          <a:noFill/>
          <a:ln w="9525">
            <a:solidFill>
              <a:srgbClr val="0000FF"/>
            </a:solidFill>
            <a:miter lim="800000"/>
            <a:headEnd/>
            <a:tailEnd/>
          </a:ln>
        </p:spPr>
      </p:pic>
    </p:spTree>
  </p:cSld>
  <p:clrMapOvr>
    <a:masterClrMapping/>
  </p:clrMapOvr>
  <p:transition spd="med">
    <p:strips dir="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2"/>
          <p:cNvPicPr>
            <a:picLocks noChangeAspect="1" noChangeArrowheads="1"/>
          </p:cNvPicPr>
          <p:nvPr/>
        </p:nvPicPr>
        <p:blipFill>
          <a:blip r:embed="rId2" cstate="print"/>
          <a:srcRect/>
          <a:stretch>
            <a:fillRect/>
          </a:stretch>
        </p:blipFill>
        <p:spPr bwMode="auto">
          <a:xfrm>
            <a:off x="116463" y="116632"/>
            <a:ext cx="9673075" cy="6598516"/>
          </a:xfrm>
          <a:prstGeom prst="rect">
            <a:avLst/>
          </a:prstGeom>
          <a:noFill/>
          <a:ln w="9525">
            <a:noFill/>
            <a:miter lim="800000"/>
            <a:headEnd/>
            <a:tailEnd/>
          </a:ln>
        </p:spPr>
      </p:pic>
      <p:pic>
        <p:nvPicPr>
          <p:cNvPr id="109572" name="Picture 4"/>
          <p:cNvPicPr>
            <a:picLocks noChangeAspect="1" noChangeArrowheads="1"/>
          </p:cNvPicPr>
          <p:nvPr/>
        </p:nvPicPr>
        <p:blipFill>
          <a:blip r:embed="rId3" cstate="print"/>
          <a:srcRect/>
          <a:stretch>
            <a:fillRect/>
          </a:stretch>
        </p:blipFill>
        <p:spPr bwMode="auto">
          <a:xfrm rot="515320">
            <a:off x="3836427" y="3198207"/>
            <a:ext cx="5776680" cy="3246653"/>
          </a:xfrm>
          <a:prstGeom prst="rect">
            <a:avLst/>
          </a:prstGeom>
          <a:noFill/>
          <a:ln w="9525">
            <a:solidFill>
              <a:srgbClr val="0000FF"/>
            </a:solidFill>
            <a:miter lim="800000"/>
            <a:headEnd/>
            <a:tailEnd/>
          </a:ln>
        </p:spPr>
      </p:pic>
    </p:spTree>
  </p:cSld>
  <p:clrMapOvr>
    <a:masterClrMapping/>
  </p:clrMapOvr>
  <p:transition spd="med">
    <p:strips dir="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96EB6AB-8AFE-41D3-B42F-2AF90DABB379}"/>
              </a:ext>
            </a:extLst>
          </p:cNvPr>
          <p:cNvSpPr txBox="1"/>
          <p:nvPr/>
        </p:nvSpPr>
        <p:spPr>
          <a:xfrm>
            <a:off x="0" y="116632"/>
            <a:ext cx="9906000" cy="400110"/>
          </a:xfrm>
          <a:prstGeom prst="rect">
            <a:avLst/>
          </a:prstGeom>
          <a:solidFill>
            <a:schemeClr val="accent1"/>
          </a:solidFill>
        </p:spPr>
        <p:txBody>
          <a:bodyPr wrap="square" rtlCol="0">
            <a:spAutoFit/>
          </a:bodyPr>
          <a:lstStyle/>
          <a:p>
            <a:pPr lvl="2"/>
            <a:r>
              <a:rPr lang="es-ES" sz="2000" b="1" dirty="0">
                <a:solidFill>
                  <a:schemeClr val="bg1"/>
                </a:solidFill>
              </a:rPr>
              <a:t>HISTORIA DE LA SEGURIDAD</a:t>
            </a:r>
          </a:p>
        </p:txBody>
      </p:sp>
      <p:sp>
        <p:nvSpPr>
          <p:cNvPr id="7" name="CuadroTexto 6">
            <a:extLst>
              <a:ext uri="{FF2B5EF4-FFF2-40B4-BE49-F238E27FC236}">
                <a16:creationId xmlns:a16="http://schemas.microsoft.com/office/drawing/2014/main" id="{85A09B50-BA5E-42D4-8552-7F8AB211AEDE}"/>
              </a:ext>
            </a:extLst>
          </p:cNvPr>
          <p:cNvSpPr txBox="1"/>
          <p:nvPr/>
        </p:nvSpPr>
        <p:spPr>
          <a:xfrm>
            <a:off x="848544" y="864849"/>
            <a:ext cx="8496944" cy="5078313"/>
          </a:xfrm>
          <a:prstGeom prst="rect">
            <a:avLst/>
          </a:prstGeom>
          <a:noFill/>
        </p:spPr>
        <p:txBody>
          <a:bodyPr wrap="square" rtlCol="0">
            <a:spAutoFit/>
          </a:bodyPr>
          <a:lstStyle/>
          <a:p>
            <a:pPr algn="just"/>
            <a:r>
              <a:rPr lang="es-CO" dirty="0"/>
              <a:t>En 1970, se crea el primer virus por error y en 1972 el primero con intensión y su antivirus.</a:t>
            </a:r>
          </a:p>
          <a:p>
            <a:pPr algn="just"/>
            <a:endParaRPr lang="es-CO" dirty="0"/>
          </a:p>
          <a:p>
            <a:pPr algn="just"/>
            <a:r>
              <a:rPr lang="es-CO" dirty="0"/>
              <a:t>A partir de los años 80 el uso del ordenador personal comienza a hacerse común, apareciendo la preocupación por la integridad de los datos almacenados. En la década de los años 90s comienzan a aparecer virus y gusanos y se toma conciencia del peligro que nos acecha como usuarios de PC'S y equipos conectados a internet. Además comienzan a proliferar ataques a sistemas informáticos, y la palabra hacker aparece incluso en la prensa. Al final de los 90s las amenazas empezaron a generalizarse, aparecen nuevos gusanos y malware generalizado. Y a partir del año 2000 los acontecimientos fuerzan a que se tome muy en serio la seguridad informática.</a:t>
            </a:r>
          </a:p>
          <a:p>
            <a:pPr algn="just"/>
            <a:endParaRPr lang="es-ES" dirty="0"/>
          </a:p>
          <a:p>
            <a:pPr algn="just"/>
            <a:r>
              <a:rPr lang="es-CO" dirty="0"/>
              <a:t>Principalmente por el uso masivo de internet, el tema de la protección de la información se ha transformado en una necesidad y con ellos se populariza la terminología técnica asociada a la </a:t>
            </a:r>
            <a:r>
              <a:rPr lang="es-CO" dirty="0" err="1"/>
              <a:t>criptología</a:t>
            </a:r>
            <a:r>
              <a:rPr lang="es-CO" dirty="0"/>
              <a:t>:</a:t>
            </a:r>
            <a:endParaRPr lang="es-ES" dirty="0"/>
          </a:p>
          <a:p>
            <a:pPr marL="742950" lvl="1" indent="-285750" algn="just">
              <a:buFontTx/>
              <a:buChar char="-"/>
            </a:pPr>
            <a:r>
              <a:rPr lang="es-CO" dirty="0"/>
              <a:t>Cifrado, descifrado, criptoanálisis, firma digital.</a:t>
            </a:r>
            <a:endParaRPr lang="es-ES" dirty="0"/>
          </a:p>
          <a:p>
            <a:pPr marL="742950" lvl="1" indent="-285750" algn="just">
              <a:buFontTx/>
              <a:buChar char="-"/>
            </a:pPr>
            <a:r>
              <a:rPr lang="es-CO" dirty="0"/>
              <a:t>Autoridades de certificaciones</a:t>
            </a:r>
          </a:p>
          <a:p>
            <a:pPr marL="742950" lvl="1" indent="-285750" algn="just">
              <a:buFontTx/>
              <a:buChar char="-"/>
            </a:pPr>
            <a:r>
              <a:rPr lang="es-CO" dirty="0"/>
              <a:t>Políticas de seguridad</a:t>
            </a:r>
            <a:endParaRPr lang="es-ES" dirty="0"/>
          </a:p>
        </p:txBody>
      </p:sp>
    </p:spTree>
    <p:extLst>
      <p:ext uri="{BB962C8B-B14F-4D97-AF65-F5344CB8AC3E}">
        <p14:creationId xmlns:p14="http://schemas.microsoft.com/office/powerpoint/2010/main" val="131839331"/>
      </p:ext>
    </p:extLst>
  </p:cSld>
  <p:clrMapOvr>
    <a:masterClrMapping/>
  </p:clrMapOvr>
  <p:transition spd="med">
    <p:strips dir="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96EB6AB-8AFE-41D3-B42F-2AF90DABB379}"/>
              </a:ext>
            </a:extLst>
          </p:cNvPr>
          <p:cNvSpPr txBox="1"/>
          <p:nvPr/>
        </p:nvSpPr>
        <p:spPr>
          <a:xfrm>
            <a:off x="0" y="116632"/>
            <a:ext cx="9906000" cy="400110"/>
          </a:xfrm>
          <a:prstGeom prst="rect">
            <a:avLst/>
          </a:prstGeom>
          <a:solidFill>
            <a:schemeClr val="accent1"/>
          </a:solidFill>
        </p:spPr>
        <p:txBody>
          <a:bodyPr wrap="square" rtlCol="0">
            <a:spAutoFit/>
          </a:bodyPr>
          <a:lstStyle/>
          <a:p>
            <a:pPr lvl="2"/>
            <a:r>
              <a:rPr lang="es-ES" sz="2000" b="1" dirty="0">
                <a:solidFill>
                  <a:schemeClr val="bg1"/>
                </a:solidFill>
              </a:rPr>
              <a:t>HISTORIA DE LA SEGURIDAD</a:t>
            </a:r>
          </a:p>
        </p:txBody>
      </p:sp>
      <p:graphicFrame>
        <p:nvGraphicFramePr>
          <p:cNvPr id="6" name="Diagrama 5">
            <a:extLst>
              <a:ext uri="{FF2B5EF4-FFF2-40B4-BE49-F238E27FC236}">
                <a16:creationId xmlns:a16="http://schemas.microsoft.com/office/drawing/2014/main" id="{90F9461F-7836-4A1E-B3CF-E7217673C291}"/>
              </a:ext>
            </a:extLst>
          </p:cNvPr>
          <p:cNvGraphicFramePr/>
          <p:nvPr>
            <p:extLst>
              <p:ext uri="{D42A27DB-BD31-4B8C-83A1-F6EECF244321}">
                <p14:modId xmlns:p14="http://schemas.microsoft.com/office/powerpoint/2010/main" val="2518869290"/>
              </p:ext>
            </p:extLst>
          </p:nvPr>
        </p:nvGraphicFramePr>
        <p:xfrm>
          <a:off x="1146683" y="742281"/>
          <a:ext cx="7838504" cy="15345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a 9">
            <a:extLst>
              <a:ext uri="{FF2B5EF4-FFF2-40B4-BE49-F238E27FC236}">
                <a16:creationId xmlns:a16="http://schemas.microsoft.com/office/drawing/2014/main" id="{0A24FAA7-DC34-4C28-B616-85C925D8D8D5}"/>
              </a:ext>
            </a:extLst>
          </p:cNvPr>
          <p:cNvGraphicFramePr/>
          <p:nvPr>
            <p:extLst>
              <p:ext uri="{D42A27DB-BD31-4B8C-83A1-F6EECF244321}">
                <p14:modId xmlns:p14="http://schemas.microsoft.com/office/powerpoint/2010/main" val="29382880"/>
              </p:ext>
            </p:extLst>
          </p:nvPr>
        </p:nvGraphicFramePr>
        <p:xfrm>
          <a:off x="1156790" y="2315035"/>
          <a:ext cx="7838504" cy="169002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1" name="Diagrama 10">
            <a:extLst>
              <a:ext uri="{FF2B5EF4-FFF2-40B4-BE49-F238E27FC236}">
                <a16:creationId xmlns:a16="http://schemas.microsoft.com/office/drawing/2014/main" id="{B828B69A-3BD2-48FC-827D-27F1B7012767}"/>
              </a:ext>
            </a:extLst>
          </p:cNvPr>
          <p:cNvGraphicFramePr/>
          <p:nvPr>
            <p:extLst>
              <p:ext uri="{D42A27DB-BD31-4B8C-83A1-F6EECF244321}">
                <p14:modId xmlns:p14="http://schemas.microsoft.com/office/powerpoint/2010/main" val="1364914902"/>
              </p:ext>
            </p:extLst>
          </p:nvPr>
        </p:nvGraphicFramePr>
        <p:xfrm>
          <a:off x="1156790" y="4035979"/>
          <a:ext cx="7838504" cy="1553261"/>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388909817"/>
      </p:ext>
    </p:extLst>
  </p:cSld>
  <p:clrMapOvr>
    <a:masterClrMapping/>
  </p:clrMapOvr>
  <p:transition spd="med">
    <p:strips dir="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96EB6AB-8AFE-41D3-B42F-2AF90DABB379}"/>
              </a:ext>
            </a:extLst>
          </p:cNvPr>
          <p:cNvSpPr txBox="1"/>
          <p:nvPr/>
        </p:nvSpPr>
        <p:spPr>
          <a:xfrm>
            <a:off x="0" y="116632"/>
            <a:ext cx="9906000" cy="400110"/>
          </a:xfrm>
          <a:prstGeom prst="rect">
            <a:avLst/>
          </a:prstGeom>
          <a:solidFill>
            <a:schemeClr val="accent1"/>
          </a:solidFill>
        </p:spPr>
        <p:txBody>
          <a:bodyPr wrap="square" rtlCol="0">
            <a:spAutoFit/>
          </a:bodyPr>
          <a:lstStyle/>
          <a:p>
            <a:pPr lvl="2"/>
            <a:r>
              <a:rPr lang="es-ES" sz="2000" b="1" dirty="0">
                <a:solidFill>
                  <a:schemeClr val="bg1"/>
                </a:solidFill>
              </a:rPr>
              <a:t>HISTORIA DE LA SEGURIDAD</a:t>
            </a:r>
          </a:p>
        </p:txBody>
      </p:sp>
      <p:graphicFrame>
        <p:nvGraphicFramePr>
          <p:cNvPr id="10" name="Diagrama 9">
            <a:extLst>
              <a:ext uri="{FF2B5EF4-FFF2-40B4-BE49-F238E27FC236}">
                <a16:creationId xmlns:a16="http://schemas.microsoft.com/office/drawing/2014/main" id="{0A24FAA7-DC34-4C28-B616-85C925D8D8D5}"/>
              </a:ext>
            </a:extLst>
          </p:cNvPr>
          <p:cNvGraphicFramePr/>
          <p:nvPr>
            <p:extLst>
              <p:ext uri="{D42A27DB-BD31-4B8C-83A1-F6EECF244321}">
                <p14:modId xmlns:p14="http://schemas.microsoft.com/office/powerpoint/2010/main" val="1771646732"/>
              </p:ext>
            </p:extLst>
          </p:nvPr>
        </p:nvGraphicFramePr>
        <p:xfrm>
          <a:off x="1156790" y="4096154"/>
          <a:ext cx="7838504" cy="14930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Diagrama 10">
            <a:extLst>
              <a:ext uri="{FF2B5EF4-FFF2-40B4-BE49-F238E27FC236}">
                <a16:creationId xmlns:a16="http://schemas.microsoft.com/office/drawing/2014/main" id="{B828B69A-3BD2-48FC-827D-27F1B7012767}"/>
              </a:ext>
            </a:extLst>
          </p:cNvPr>
          <p:cNvGraphicFramePr/>
          <p:nvPr>
            <p:extLst>
              <p:ext uri="{D42A27DB-BD31-4B8C-83A1-F6EECF244321}">
                <p14:modId xmlns:p14="http://schemas.microsoft.com/office/powerpoint/2010/main" val="2974133576"/>
              </p:ext>
            </p:extLst>
          </p:nvPr>
        </p:nvGraphicFramePr>
        <p:xfrm>
          <a:off x="1156790" y="888615"/>
          <a:ext cx="7838504" cy="160428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7" name="Diagrama 6">
            <a:extLst>
              <a:ext uri="{FF2B5EF4-FFF2-40B4-BE49-F238E27FC236}">
                <a16:creationId xmlns:a16="http://schemas.microsoft.com/office/drawing/2014/main" id="{9FEF3675-AF67-4E70-AF20-1475ED868989}"/>
              </a:ext>
            </a:extLst>
          </p:cNvPr>
          <p:cNvGraphicFramePr/>
          <p:nvPr>
            <p:extLst>
              <p:ext uri="{D42A27DB-BD31-4B8C-83A1-F6EECF244321}">
                <p14:modId xmlns:p14="http://schemas.microsoft.com/office/powerpoint/2010/main" val="4042430438"/>
              </p:ext>
            </p:extLst>
          </p:nvPr>
        </p:nvGraphicFramePr>
        <p:xfrm>
          <a:off x="1150299" y="2492896"/>
          <a:ext cx="7838504" cy="151216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1675546106"/>
      </p:ext>
    </p:extLst>
  </p:cSld>
  <p:clrMapOvr>
    <a:masterClrMapping/>
  </p:clrMapOvr>
  <p:transition spd="med">
    <p:strips dir="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96EB6AB-8AFE-41D3-B42F-2AF90DABB379}"/>
              </a:ext>
            </a:extLst>
          </p:cNvPr>
          <p:cNvSpPr txBox="1"/>
          <p:nvPr/>
        </p:nvSpPr>
        <p:spPr>
          <a:xfrm>
            <a:off x="0" y="116632"/>
            <a:ext cx="9906000" cy="400110"/>
          </a:xfrm>
          <a:prstGeom prst="rect">
            <a:avLst/>
          </a:prstGeom>
          <a:solidFill>
            <a:schemeClr val="accent1"/>
          </a:solidFill>
        </p:spPr>
        <p:txBody>
          <a:bodyPr wrap="square" rtlCol="0">
            <a:spAutoFit/>
          </a:bodyPr>
          <a:lstStyle/>
          <a:p>
            <a:pPr lvl="2"/>
            <a:r>
              <a:rPr lang="es-ES" sz="2000" b="1" dirty="0">
                <a:solidFill>
                  <a:schemeClr val="bg1"/>
                </a:solidFill>
              </a:rPr>
              <a:t>HISTORIA DE LA SEGURIDAD</a:t>
            </a:r>
          </a:p>
        </p:txBody>
      </p:sp>
      <p:graphicFrame>
        <p:nvGraphicFramePr>
          <p:cNvPr id="10" name="Diagrama 9">
            <a:extLst>
              <a:ext uri="{FF2B5EF4-FFF2-40B4-BE49-F238E27FC236}">
                <a16:creationId xmlns:a16="http://schemas.microsoft.com/office/drawing/2014/main" id="{0A24FAA7-DC34-4C28-B616-85C925D8D8D5}"/>
              </a:ext>
            </a:extLst>
          </p:cNvPr>
          <p:cNvGraphicFramePr/>
          <p:nvPr>
            <p:extLst>
              <p:ext uri="{D42A27DB-BD31-4B8C-83A1-F6EECF244321}">
                <p14:modId xmlns:p14="http://schemas.microsoft.com/office/powerpoint/2010/main" val="811394879"/>
              </p:ext>
            </p:extLst>
          </p:nvPr>
        </p:nvGraphicFramePr>
        <p:xfrm>
          <a:off x="1156790" y="2459051"/>
          <a:ext cx="7838504" cy="14740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Diagrama 10">
            <a:extLst>
              <a:ext uri="{FF2B5EF4-FFF2-40B4-BE49-F238E27FC236}">
                <a16:creationId xmlns:a16="http://schemas.microsoft.com/office/drawing/2014/main" id="{B828B69A-3BD2-48FC-827D-27F1B7012767}"/>
              </a:ext>
            </a:extLst>
          </p:cNvPr>
          <p:cNvGraphicFramePr/>
          <p:nvPr>
            <p:extLst>
              <p:ext uri="{D42A27DB-BD31-4B8C-83A1-F6EECF244321}">
                <p14:modId xmlns:p14="http://schemas.microsoft.com/office/powerpoint/2010/main" val="2124539075"/>
              </p:ext>
            </p:extLst>
          </p:nvPr>
        </p:nvGraphicFramePr>
        <p:xfrm>
          <a:off x="1156790" y="3963971"/>
          <a:ext cx="7838504" cy="205731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6" name="Diagrama 5">
            <a:extLst>
              <a:ext uri="{FF2B5EF4-FFF2-40B4-BE49-F238E27FC236}">
                <a16:creationId xmlns:a16="http://schemas.microsoft.com/office/drawing/2014/main" id="{91427291-3895-4C42-BD3D-7C3170AED361}"/>
              </a:ext>
            </a:extLst>
          </p:cNvPr>
          <p:cNvGraphicFramePr/>
          <p:nvPr>
            <p:extLst>
              <p:ext uri="{D42A27DB-BD31-4B8C-83A1-F6EECF244321}">
                <p14:modId xmlns:p14="http://schemas.microsoft.com/office/powerpoint/2010/main" val="4170165813"/>
              </p:ext>
            </p:extLst>
          </p:nvPr>
        </p:nvGraphicFramePr>
        <p:xfrm>
          <a:off x="1138291" y="810115"/>
          <a:ext cx="7838504" cy="1610773"/>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260903233"/>
      </p:ext>
    </p:extLst>
  </p:cSld>
  <p:clrMapOvr>
    <a:masterClrMapping/>
  </p:clrMapOvr>
  <p:transition spd="med">
    <p:strips dir="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eguinfo.files.wordpress.com/2010/02/02-24notify-worldmap_lg.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6654" y="142900"/>
            <a:ext cx="9572692" cy="6572248"/>
          </a:xfrm>
          <a:prstGeom prst="rect">
            <a:avLst/>
          </a:prstGeom>
          <a:noFill/>
          <a:extLst>
            <a:ext uri="{909E8E84-426E-40DD-AFC4-6F175D3DCCD1}">
              <a14:hiddenFill xmlns:a14="http://schemas.microsoft.com/office/drawing/2010/main">
                <a:solidFill>
                  <a:srgbClr val="FFFFFF"/>
                </a:solidFill>
              </a14:hiddenFill>
            </a:ext>
          </a:extLst>
        </p:spPr>
      </p:pic>
      <p:sp>
        <p:nvSpPr>
          <p:cNvPr id="3" name="2 Rectángulo"/>
          <p:cNvSpPr/>
          <p:nvPr/>
        </p:nvSpPr>
        <p:spPr>
          <a:xfrm>
            <a:off x="0" y="4576479"/>
            <a:ext cx="9906000" cy="2092881"/>
          </a:xfrm>
          <a:prstGeom prst="rect">
            <a:avLst/>
          </a:prstGeom>
        </p:spPr>
        <p:txBody>
          <a:bodyPr wrap="square">
            <a:spAutoFit/>
          </a:bodyPr>
          <a:lstStyle/>
          <a:p>
            <a:pPr algn="ctr">
              <a:buNone/>
            </a:pPr>
            <a:r>
              <a:rPr lang="es-CO" sz="2000" i="1" u="sng" dirty="0">
                <a:solidFill>
                  <a:schemeClr val="accent5">
                    <a:lumMod val="50000"/>
                  </a:schemeClr>
                </a:solidFill>
                <a:effectLst>
                  <a:outerShdw blurRad="38100" dist="38100" dir="2700000" algn="tl">
                    <a:srgbClr val="000000">
                      <a:alpha val="43137"/>
                    </a:srgbClr>
                  </a:outerShdw>
                </a:effectLst>
                <a:hlinkClick r:id="rId3"/>
              </a:rPr>
              <a:t>Microsoft logra permiso judicial para desactivar una </a:t>
            </a:r>
            <a:r>
              <a:rPr lang="es-CO" sz="2000" i="1" u="sng" dirty="0" err="1">
                <a:solidFill>
                  <a:schemeClr val="accent5">
                    <a:lumMod val="50000"/>
                  </a:schemeClr>
                </a:solidFill>
                <a:effectLst>
                  <a:outerShdw blurRad="38100" dist="38100" dir="2700000" algn="tl">
                    <a:srgbClr val="000000">
                      <a:alpha val="43137"/>
                    </a:srgbClr>
                  </a:outerShdw>
                </a:effectLst>
                <a:hlinkClick r:id="rId3"/>
              </a:rPr>
              <a:t>gigatesca</a:t>
            </a:r>
            <a:r>
              <a:rPr lang="es-CO" sz="2000" i="1" u="sng" dirty="0">
                <a:solidFill>
                  <a:schemeClr val="accent5">
                    <a:lumMod val="50000"/>
                  </a:schemeClr>
                </a:solidFill>
                <a:effectLst>
                  <a:outerShdw blurRad="38100" dist="38100" dir="2700000" algn="tl">
                    <a:srgbClr val="000000">
                      <a:alpha val="43137"/>
                    </a:srgbClr>
                  </a:outerShdw>
                </a:effectLst>
                <a:hlinkClick r:id="rId3"/>
              </a:rPr>
              <a:t> red de ‘</a:t>
            </a:r>
            <a:r>
              <a:rPr lang="es-CO" sz="2000" i="1" u="sng" dirty="0" err="1">
                <a:solidFill>
                  <a:schemeClr val="accent5">
                    <a:lumMod val="50000"/>
                  </a:schemeClr>
                </a:solidFill>
                <a:effectLst>
                  <a:outerShdw blurRad="38100" dist="38100" dir="2700000" algn="tl">
                    <a:srgbClr val="000000">
                      <a:alpha val="43137"/>
                    </a:srgbClr>
                  </a:outerShdw>
                </a:effectLst>
                <a:hlinkClick r:id="rId3"/>
              </a:rPr>
              <a:t>spam</a:t>
            </a:r>
            <a:r>
              <a:rPr lang="es-CO" sz="2000" i="1" u="sng" dirty="0">
                <a:solidFill>
                  <a:schemeClr val="accent5">
                    <a:lumMod val="50000"/>
                  </a:schemeClr>
                </a:solidFill>
                <a:effectLst>
                  <a:outerShdw blurRad="38100" dist="38100" dir="2700000" algn="tl">
                    <a:srgbClr val="000000">
                      <a:alpha val="43137"/>
                    </a:srgbClr>
                  </a:outerShdw>
                </a:effectLst>
                <a:hlinkClick r:id="rId3"/>
              </a:rPr>
              <a:t>’</a:t>
            </a:r>
            <a:r>
              <a:rPr lang="es-CO" sz="2000" i="1" u="sng" dirty="0">
                <a:solidFill>
                  <a:schemeClr val="accent5">
                    <a:lumMod val="50000"/>
                  </a:schemeClr>
                </a:solidFill>
                <a:effectLst>
                  <a:outerShdw blurRad="38100" dist="38100" dir="2700000" algn="tl">
                    <a:srgbClr val="000000">
                      <a:alpha val="43137"/>
                    </a:srgbClr>
                  </a:outerShdw>
                </a:effectLst>
              </a:rPr>
              <a:t>  </a:t>
            </a:r>
            <a:r>
              <a:rPr lang="es-CO" sz="2000" i="1" u="sng" dirty="0">
                <a:solidFill>
                  <a:srgbClr val="115979"/>
                </a:solidFill>
                <a:effectLst>
                  <a:outerShdw blurRad="38100" dist="38100" dir="2700000" algn="tl">
                    <a:srgbClr val="000000">
                      <a:alpha val="43137"/>
                    </a:srgbClr>
                  </a:outerShdw>
                </a:effectLst>
              </a:rPr>
              <a:t>febrero 26, 2010</a:t>
            </a:r>
          </a:p>
          <a:p>
            <a:pPr algn="ctr">
              <a:buNone/>
            </a:pPr>
            <a:r>
              <a:rPr lang="es-CO" sz="2000" i="1" u="sng" dirty="0">
                <a:solidFill>
                  <a:srgbClr val="002060"/>
                </a:solidFill>
                <a:effectLst>
                  <a:outerShdw blurRad="38100" dist="38100" dir="2700000" algn="tl">
                    <a:srgbClr val="000000">
                      <a:alpha val="43137"/>
                    </a:srgbClr>
                  </a:outerShdw>
                </a:effectLst>
              </a:rPr>
              <a:t>El gigante de ‘software’ Microsoft </a:t>
            </a:r>
            <a:r>
              <a:rPr lang="es-CO" sz="2000" i="1" u="sng" dirty="0">
                <a:solidFill>
                  <a:srgbClr val="002060"/>
                </a:solidFill>
                <a:effectLst>
                  <a:outerShdw blurRad="38100" dist="38100" dir="2700000" algn="tl">
                    <a:srgbClr val="000000">
                      <a:alpha val="43137"/>
                    </a:srgbClr>
                  </a:outerShdw>
                </a:effectLst>
                <a:hlinkClick r:id="rId4"/>
              </a:rPr>
              <a:t>ha anunciado</a:t>
            </a:r>
            <a:r>
              <a:rPr lang="es-CO" sz="2000" i="1" u="sng" dirty="0">
                <a:solidFill>
                  <a:srgbClr val="002060"/>
                </a:solidFill>
                <a:effectLst>
                  <a:outerShdw blurRad="38100" dist="38100" dir="2700000" algn="tl">
                    <a:srgbClr val="000000">
                      <a:alpha val="43137"/>
                    </a:srgbClr>
                  </a:outerShdw>
                </a:effectLst>
              </a:rPr>
              <a:t> que obtuvo autorización judicial de un tribunal de Virginia (EEUU) para desactivar 277 dominios de Internet usados para “dirigir y controlar” una ‘</a:t>
            </a:r>
            <a:r>
              <a:rPr lang="es-CO" sz="2000" i="1" u="sng" dirty="0" err="1">
                <a:solidFill>
                  <a:srgbClr val="002060"/>
                </a:solidFill>
                <a:effectLst>
                  <a:outerShdw blurRad="38100" dist="38100" dir="2700000" algn="tl">
                    <a:srgbClr val="000000">
                      <a:alpha val="43137"/>
                    </a:srgbClr>
                  </a:outerShdw>
                </a:effectLst>
              </a:rPr>
              <a:t>botnet</a:t>
            </a:r>
            <a:r>
              <a:rPr lang="es-CO" sz="2000" i="1" u="sng" dirty="0">
                <a:solidFill>
                  <a:srgbClr val="002060"/>
                </a:solidFill>
                <a:effectLst>
                  <a:outerShdw blurRad="38100" dist="38100" dir="2700000" algn="tl">
                    <a:srgbClr val="000000">
                      <a:alpha val="43137"/>
                    </a:srgbClr>
                  </a:outerShdw>
                </a:effectLst>
              </a:rPr>
              <a:t>’ dedicada al envío masivo de correo basura. </a:t>
            </a:r>
            <a:r>
              <a:rPr lang="es-CO" sz="2000" u="sng" dirty="0">
                <a:solidFill>
                  <a:srgbClr val="002060"/>
                </a:solidFill>
                <a:effectLst>
                  <a:outerShdw blurRad="38100" dist="38100" dir="2700000" algn="tl">
                    <a:srgbClr val="000000">
                      <a:alpha val="43137"/>
                    </a:srgbClr>
                  </a:outerShdw>
                </a:effectLst>
              </a:rPr>
              <a:t>SPAM</a:t>
            </a:r>
          </a:p>
        </p:txBody>
      </p:sp>
      <p:sp>
        <p:nvSpPr>
          <p:cNvPr id="6" name="5 Rectángulo"/>
          <p:cNvSpPr/>
          <p:nvPr/>
        </p:nvSpPr>
        <p:spPr>
          <a:xfrm>
            <a:off x="488504" y="188640"/>
            <a:ext cx="9057456" cy="400110"/>
          </a:xfrm>
          <a:prstGeom prst="rect">
            <a:avLst/>
          </a:prstGeom>
        </p:spPr>
        <p:txBody>
          <a:bodyPr wrap="square">
            <a:spAutoFit/>
          </a:bodyPr>
          <a:lstStyle/>
          <a:p>
            <a:pPr>
              <a:buNone/>
            </a:pPr>
            <a:r>
              <a:rPr lang="es-CO" sz="2000" i="1" dirty="0">
                <a:solidFill>
                  <a:schemeClr val="tx1"/>
                </a:solidFill>
                <a:effectLst>
                  <a:outerShdw blurRad="38100" dist="38100" dir="2700000" algn="tl">
                    <a:srgbClr val="000000">
                      <a:alpha val="43137"/>
                    </a:srgbClr>
                  </a:outerShdw>
                </a:effectLst>
              </a:rPr>
              <a:t>Mapa de infecciones </a:t>
            </a:r>
            <a:r>
              <a:rPr lang="es-CO" sz="2000" i="1" dirty="0" err="1">
                <a:solidFill>
                  <a:schemeClr val="tx1"/>
                </a:solidFill>
                <a:effectLst>
                  <a:outerShdw blurRad="38100" dist="38100" dir="2700000" algn="tl">
                    <a:srgbClr val="000000">
                      <a:alpha val="43137"/>
                    </a:srgbClr>
                  </a:outerShdw>
                </a:effectLst>
              </a:rPr>
              <a:t>Waladec</a:t>
            </a:r>
            <a:r>
              <a:rPr lang="es-CO" sz="2000" i="1" dirty="0">
                <a:solidFill>
                  <a:schemeClr val="tx1"/>
                </a:solidFill>
                <a:effectLst>
                  <a:outerShdw blurRad="38100" dist="38100" dir="2700000" algn="tl">
                    <a:srgbClr val="000000">
                      <a:alpha val="43137"/>
                    </a:srgbClr>
                  </a:outerShdw>
                </a:effectLst>
              </a:rPr>
              <a:t> 2010 (</a:t>
            </a:r>
            <a:r>
              <a:rPr lang="es-CO" sz="2000" i="1" dirty="0" err="1">
                <a:solidFill>
                  <a:schemeClr val="tx1"/>
                </a:solidFill>
                <a:effectLst>
                  <a:outerShdw blurRad="38100" dist="38100" dir="2700000" algn="tl">
                    <a:srgbClr val="000000">
                      <a:alpha val="43137"/>
                    </a:srgbClr>
                  </a:outerShdw>
                </a:effectLst>
              </a:rPr>
              <a:t>BlogTechnet</a:t>
            </a:r>
            <a:r>
              <a:rPr lang="es-CO" i="1" dirty="0">
                <a:solidFill>
                  <a:schemeClr val="tx1"/>
                </a:solidFill>
                <a:effectLst>
                  <a:outerShdw blurRad="38100" dist="38100" dir="2700000" algn="tl">
                    <a:srgbClr val="000000">
                      <a:alpha val="43137"/>
                    </a:srgbClr>
                  </a:outerShdw>
                </a:effectLst>
              </a:rPr>
              <a:t>)</a:t>
            </a:r>
            <a:endParaRPr lang="es-CO"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90743718"/>
      </p:ext>
    </p:extLst>
  </p:cSld>
  <p:clrMapOvr>
    <a:masterClrMapping/>
  </p:clrMapOvr>
  <p:transition spd="med">
    <p:strips dir="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96EB6AB-8AFE-41D3-B42F-2AF90DABB379}"/>
              </a:ext>
            </a:extLst>
          </p:cNvPr>
          <p:cNvSpPr txBox="1"/>
          <p:nvPr/>
        </p:nvSpPr>
        <p:spPr>
          <a:xfrm>
            <a:off x="0" y="116632"/>
            <a:ext cx="9906000" cy="400110"/>
          </a:xfrm>
          <a:prstGeom prst="rect">
            <a:avLst/>
          </a:prstGeom>
          <a:solidFill>
            <a:schemeClr val="accent1"/>
          </a:solidFill>
        </p:spPr>
        <p:txBody>
          <a:bodyPr wrap="square" rtlCol="0">
            <a:spAutoFit/>
          </a:bodyPr>
          <a:lstStyle/>
          <a:p>
            <a:pPr lvl="2"/>
            <a:r>
              <a:rPr lang="es-ES" sz="2000" b="1" dirty="0">
                <a:solidFill>
                  <a:schemeClr val="bg1"/>
                </a:solidFill>
              </a:rPr>
              <a:t>HISTORIA DE LA SEGURIDAD</a:t>
            </a:r>
          </a:p>
        </p:txBody>
      </p:sp>
      <p:graphicFrame>
        <p:nvGraphicFramePr>
          <p:cNvPr id="10" name="Diagrama 9">
            <a:extLst>
              <a:ext uri="{FF2B5EF4-FFF2-40B4-BE49-F238E27FC236}">
                <a16:creationId xmlns:a16="http://schemas.microsoft.com/office/drawing/2014/main" id="{0A24FAA7-DC34-4C28-B616-85C925D8D8D5}"/>
              </a:ext>
            </a:extLst>
          </p:cNvPr>
          <p:cNvGraphicFramePr/>
          <p:nvPr>
            <p:extLst>
              <p:ext uri="{D42A27DB-BD31-4B8C-83A1-F6EECF244321}">
                <p14:modId xmlns:p14="http://schemas.microsoft.com/office/powerpoint/2010/main" val="2137745698"/>
              </p:ext>
            </p:extLst>
          </p:nvPr>
        </p:nvGraphicFramePr>
        <p:xfrm>
          <a:off x="1138291" y="3146310"/>
          <a:ext cx="7838504" cy="2730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a 5">
            <a:extLst>
              <a:ext uri="{FF2B5EF4-FFF2-40B4-BE49-F238E27FC236}">
                <a16:creationId xmlns:a16="http://schemas.microsoft.com/office/drawing/2014/main" id="{91427291-3895-4C42-BD3D-7C3170AED361}"/>
              </a:ext>
            </a:extLst>
          </p:cNvPr>
          <p:cNvGraphicFramePr/>
          <p:nvPr>
            <p:extLst>
              <p:ext uri="{D42A27DB-BD31-4B8C-83A1-F6EECF244321}">
                <p14:modId xmlns:p14="http://schemas.microsoft.com/office/powerpoint/2010/main" val="2691259570"/>
              </p:ext>
            </p:extLst>
          </p:nvPr>
        </p:nvGraphicFramePr>
        <p:xfrm>
          <a:off x="1138291" y="810115"/>
          <a:ext cx="7838504" cy="204282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005280089"/>
      </p:ext>
    </p:extLst>
  </p:cSld>
  <p:clrMapOvr>
    <a:masterClrMapping/>
  </p:clrMapOvr>
  <p:transition spd="med">
    <p:strips dir="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96EB6AB-8AFE-41D3-B42F-2AF90DABB379}"/>
              </a:ext>
            </a:extLst>
          </p:cNvPr>
          <p:cNvSpPr txBox="1"/>
          <p:nvPr/>
        </p:nvSpPr>
        <p:spPr>
          <a:xfrm>
            <a:off x="0" y="116632"/>
            <a:ext cx="9906000" cy="400110"/>
          </a:xfrm>
          <a:prstGeom prst="rect">
            <a:avLst/>
          </a:prstGeom>
          <a:solidFill>
            <a:schemeClr val="accent1"/>
          </a:solidFill>
        </p:spPr>
        <p:txBody>
          <a:bodyPr wrap="square" rtlCol="0">
            <a:spAutoFit/>
          </a:bodyPr>
          <a:lstStyle/>
          <a:p>
            <a:pPr lvl="2"/>
            <a:r>
              <a:rPr lang="es-ES" sz="2000" b="1" dirty="0">
                <a:solidFill>
                  <a:schemeClr val="bg1"/>
                </a:solidFill>
              </a:rPr>
              <a:t>HISTORIA DE LA SEGURIDAD</a:t>
            </a:r>
          </a:p>
        </p:txBody>
      </p:sp>
      <p:sp>
        <p:nvSpPr>
          <p:cNvPr id="2" name="CuadroTexto 1">
            <a:extLst>
              <a:ext uri="{FF2B5EF4-FFF2-40B4-BE49-F238E27FC236}">
                <a16:creationId xmlns:a16="http://schemas.microsoft.com/office/drawing/2014/main" id="{4376C68C-0F41-4791-BC3E-3A93EAA5DF2A}"/>
              </a:ext>
            </a:extLst>
          </p:cNvPr>
          <p:cNvSpPr txBox="1"/>
          <p:nvPr/>
        </p:nvSpPr>
        <p:spPr>
          <a:xfrm>
            <a:off x="920552" y="4869160"/>
            <a:ext cx="8496944" cy="769441"/>
          </a:xfrm>
          <a:prstGeom prst="rect">
            <a:avLst/>
          </a:prstGeom>
          <a:noFill/>
        </p:spPr>
        <p:txBody>
          <a:bodyPr wrap="square" rtlCol="0">
            <a:spAutoFit/>
          </a:bodyPr>
          <a:lstStyle/>
          <a:p>
            <a:pPr algn="ctr"/>
            <a:r>
              <a:rPr lang="es-ES" sz="4400" b="1" dirty="0">
                <a:solidFill>
                  <a:schemeClr val="accent2"/>
                </a:solidFill>
              </a:rPr>
              <a:t>ALGUNAS NOTAS DE LA HISTORIA</a:t>
            </a:r>
          </a:p>
        </p:txBody>
      </p:sp>
      <p:pic>
        <p:nvPicPr>
          <p:cNvPr id="8" name="Picture 3">
            <a:extLst>
              <a:ext uri="{FF2B5EF4-FFF2-40B4-BE49-F238E27FC236}">
                <a16:creationId xmlns:a16="http://schemas.microsoft.com/office/drawing/2014/main" id="{97F8E3AA-0C37-42E4-A256-9E022CF67D0C}"/>
              </a:ext>
            </a:extLst>
          </p:cNvPr>
          <p:cNvPicPr>
            <a:picLocks noChangeAspect="1" noChangeArrowheads="1"/>
          </p:cNvPicPr>
          <p:nvPr/>
        </p:nvPicPr>
        <p:blipFill>
          <a:blip r:embed="rId2" cstate="print"/>
          <a:srcRect/>
          <a:stretch>
            <a:fillRect/>
          </a:stretch>
        </p:blipFill>
        <p:spPr bwMode="auto">
          <a:xfrm>
            <a:off x="3620003" y="1340768"/>
            <a:ext cx="2665993" cy="2786082"/>
          </a:xfrm>
          <a:prstGeom prst="rect">
            <a:avLst/>
          </a:prstGeom>
          <a:ln>
            <a:noFill/>
          </a:ln>
          <a:effectLst>
            <a:reflection blurRad="6350" stA="52000" endA="300" endPos="35000" dir="5400000" sy="-100000" algn="bl" rotWithShape="0"/>
            <a:softEdge rad="112500"/>
          </a:effectLst>
        </p:spPr>
      </p:pic>
    </p:spTree>
    <p:extLst>
      <p:ext uri="{BB962C8B-B14F-4D97-AF65-F5344CB8AC3E}">
        <p14:creationId xmlns:p14="http://schemas.microsoft.com/office/powerpoint/2010/main" val="22082800"/>
      </p:ext>
    </p:extLst>
  </p:cSld>
  <p:clrMapOvr>
    <a:masterClrMapping/>
  </p:clrMapOvr>
  <p:transition spd="med">
    <p:strips dir="rd"/>
  </p:transition>
</p:sld>
</file>

<file path=ppt/theme/theme1.xml><?xml version="1.0" encoding="utf-8"?>
<a:theme xmlns:a="http://schemas.openxmlformats.org/drawingml/2006/main" name="Retrospección">
  <a:themeElements>
    <a:clrScheme name="Retrospección">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7263</TotalTime>
  <Words>2224</Words>
  <Application>Microsoft Office PowerPoint</Application>
  <PresentationFormat>A4 (210 x 297 mm)</PresentationFormat>
  <Paragraphs>124</Paragraphs>
  <Slides>24</Slides>
  <Notes>0</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24</vt:i4>
      </vt:variant>
    </vt:vector>
  </HeadingPairs>
  <TitlesOfParts>
    <vt:vector size="34" baseType="lpstr">
      <vt:lpstr>Adobe Hebrew</vt:lpstr>
      <vt:lpstr>Arial</vt:lpstr>
      <vt:lpstr>Arial Black</vt:lpstr>
      <vt:lpstr>Bodoni MT Black</vt:lpstr>
      <vt:lpstr>Calibri</vt:lpstr>
      <vt:lpstr>Calibri Light</vt:lpstr>
      <vt:lpstr>Century Schoolbook</vt:lpstr>
      <vt:lpstr>Chicago</vt:lpstr>
      <vt:lpstr>Wingdings</vt:lpstr>
      <vt:lpstr>Retrospección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INPAHU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Centro de Producción de Artes Gráficas</dc:creator>
  <cp:lastModifiedBy>MAURICIO PINZON SILVA</cp:lastModifiedBy>
  <cp:revision>528</cp:revision>
  <dcterms:created xsi:type="dcterms:W3CDTF">2006-06-15T21:59:36Z</dcterms:created>
  <dcterms:modified xsi:type="dcterms:W3CDTF">2019-02-16T03:45:27Z</dcterms:modified>
</cp:coreProperties>
</file>